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90A34-B59F-4D75-B842-EA33E6C42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C78380-C460-40AD-BDFD-8E1FD438C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8F9839-7BAD-4C3A-B930-0FDDC0DB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A12A-CBEA-4F82-9B84-4A83A902F7E5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62E412-AF4D-4EC2-AB3B-CDDD4857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1597CD-C98D-4AFF-B33F-56863C0B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FE0-0F0D-493F-A7DF-C0CF940084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599D02-E8B7-42B9-9B08-375D1C95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A9825C-74E3-4F87-BD23-F33FE6A11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140472-93A5-47FB-925F-5A125E16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A12A-CBEA-4F82-9B84-4A83A902F7E5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6384B7-6714-4128-AB2D-9AB7ADFBC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9BF984-1F65-48EB-BA46-02794EE7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FE0-0F0D-493F-A7DF-C0CF940084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32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713177C-282C-4CF6-B0AA-DED57F77B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471300-D965-49A1-B9D2-EC4DAAD13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D002CC-2CBB-4DC6-A72D-FF76856D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A12A-CBEA-4F82-9B84-4A83A902F7E5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EF7C6F-C7E5-46B7-92D0-02CC68BF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D282BF-49EA-4990-AF39-BD7FB649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FE0-0F0D-493F-A7DF-C0CF940084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39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7820E-F11B-4C73-8712-B60C21C2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12C380-5BBD-4C22-92F8-022C77001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72752F-7564-4A34-92AC-D4C2EA0C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A12A-CBEA-4F82-9B84-4A83A902F7E5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15D26E-D077-466C-AB77-ED3B1490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3F0400-5DB1-4BBD-9F82-4C8FE5C1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FE0-0F0D-493F-A7DF-C0CF940084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44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AF324A-040F-48CD-AAD7-8E856C85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3F304E-7092-4EBA-9324-276BAA433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7D66A1-C43B-4B63-9B12-BCADF1DB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A12A-CBEA-4F82-9B84-4A83A902F7E5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190898-DB51-4B88-8E2E-5277A1D9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462EE0-9DF8-4F3E-BF83-611DEFB7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FE0-0F0D-493F-A7DF-C0CF940084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91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34F34-B8F4-44F5-B99D-414A5954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273CE4-AA6B-4E11-8E5C-062C5AD9E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F87AD5-7006-49DE-BD75-CCA130FAB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2EF39C-0C9B-4D2B-AD6B-08A72D90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A12A-CBEA-4F82-9B84-4A83A902F7E5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43C49D-9EFA-4F45-B9D6-D72BFD66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8B6879-22A5-4BBC-BA42-B39D6579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FE0-0F0D-493F-A7DF-C0CF940084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78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FD205-5773-4495-8C9C-C18ACFE7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85EC47-D581-42C2-B56D-DE81C0156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22EDD5-EB1F-4C56-BB79-75F1AA103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AF51EC-B0D3-4A0F-B48D-F27228343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8EFE28C-5A2D-4932-BA10-CC8093CAC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E75920C-3A5B-4D06-A55C-8ADFCD1D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A12A-CBEA-4F82-9B84-4A83A902F7E5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7777C41-023F-4FCF-A4CD-7142382D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238C8EA-8556-4ED9-B472-ED3F5EB4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FE0-0F0D-493F-A7DF-C0CF940084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96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257FCF-3AEC-4718-AB42-5F9B2D9D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A9AC77-3AB5-4AAB-A1FF-7DB071E5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A12A-CBEA-4F82-9B84-4A83A902F7E5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86E7A01-EDA3-4641-91ED-038CCCD8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A7A1DA9-1051-4C5A-A289-8DE25FC7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FE0-0F0D-493F-A7DF-C0CF940084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42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B9B2140-845B-43C2-B6E8-F943B01F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A12A-CBEA-4F82-9B84-4A83A902F7E5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F52BBAF-2B66-4A5E-89C0-7E8FB16D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436DCA-5B28-4200-95CC-7A2FA0FC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FE0-0F0D-493F-A7DF-C0CF940084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42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BFB6F-C116-46ED-AD60-B7287D7F3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D15503-DD2A-4F23-9185-05ABC67D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6163E0D-B312-413C-8D94-9D4C63432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7CA596-EA0D-4ACF-B319-AF56CE76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A12A-CBEA-4F82-9B84-4A83A902F7E5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FCEDED-EE50-44AF-AB1A-FE4AD94D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AE984A-C3A1-4D5E-8E15-40442131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FE0-0F0D-493F-A7DF-C0CF940084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17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063974-0C67-4B1E-A838-32FC22BE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41ED3B7-67A4-40C9-998B-F80174C33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CC1C84-EBA6-4925-8366-EAF41E48B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27FFE9-5A19-421F-A08B-1EC78D6C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A12A-CBEA-4F82-9B84-4A83A902F7E5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647D96-DAAB-4B3E-9C14-BE276C8E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77D709-9437-4676-9BEE-2D223390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FE0-0F0D-493F-A7DF-C0CF940084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85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B26D7CF-2DB1-46FF-AB59-2EDE75B9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92211B-7CE4-444D-A19B-B5EE09BA1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83F0F7-BB6D-4296-B630-D9C4E5453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5A12A-CBEA-4F82-9B84-4A83A902F7E5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DFDF1A-6934-4AC8-A8EE-A9CA8FBF5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CAAF4A-3B40-4467-8690-B77E9F1D0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41FE0-0F0D-493F-A7DF-C0CF940084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50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5AB628-272F-44D4-B4B3-43FFA2FE0C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演算法</a:t>
            </a:r>
            <a:r>
              <a:rPr lang="en-US" altLang="zh-TW" dirty="0"/>
              <a:t> –</a:t>
            </a:r>
            <a:r>
              <a:rPr lang="zh-TW" altLang="en-US" dirty="0"/>
              <a:t>第</a:t>
            </a:r>
            <a:r>
              <a:rPr lang="en-US" altLang="zh-TW" dirty="0"/>
              <a:t>(B)</a:t>
            </a:r>
            <a:r>
              <a:rPr lang="zh-TW" altLang="en-US" dirty="0"/>
              <a:t>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87F0E7-7407-4EA7-B234-BF916E6407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第四組 </a:t>
            </a:r>
            <a:r>
              <a:rPr lang="en-US" altLang="zh-TW" dirty="0"/>
              <a:t>:</a:t>
            </a:r>
            <a:r>
              <a:rPr lang="zh-TW" altLang="en-US" dirty="0"/>
              <a:t>歐昱君、王怡文、劉彥廷</a:t>
            </a:r>
          </a:p>
        </p:txBody>
      </p:sp>
    </p:spTree>
    <p:extLst>
      <p:ext uri="{BB962C8B-B14F-4D97-AF65-F5344CB8AC3E}">
        <p14:creationId xmlns:p14="http://schemas.microsoft.com/office/powerpoint/2010/main" val="217454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A4814C-7833-4D33-92C2-6DCB6316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88BABF-3DB4-4477-90F2-9AA878BF8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畫圖說明利用利用</a:t>
            </a:r>
            <a:r>
              <a:rPr lang="en-US" altLang="zh-TW" dirty="0"/>
              <a:t>Floyd-</a:t>
            </a:r>
            <a:r>
              <a:rPr lang="en-US" altLang="zh-TW" dirty="0" err="1"/>
              <a:t>Warshall</a:t>
            </a:r>
            <a:r>
              <a:rPr lang="zh-TW" altLang="en-US" dirty="0"/>
              <a:t>演算法求以下圖</a:t>
            </a:r>
            <a:r>
              <a:rPr lang="en-US" altLang="zh-TW" dirty="0"/>
              <a:t>(graph)</a:t>
            </a:r>
            <a:r>
              <a:rPr lang="zh-TW" altLang="en-US" dirty="0"/>
              <a:t>全對最短路徑</a:t>
            </a:r>
            <a:r>
              <a:rPr lang="en-US" altLang="zh-TW" dirty="0"/>
              <a:t>(all-pair shortest path)</a:t>
            </a:r>
            <a:r>
              <a:rPr lang="zh-TW" altLang="en-US" dirty="0"/>
              <a:t>距離</a:t>
            </a:r>
            <a:r>
              <a:rPr lang="en-US" altLang="zh-TW" dirty="0"/>
              <a:t>(</a:t>
            </a:r>
            <a:r>
              <a:rPr lang="zh-TW" altLang="en-US" dirty="0"/>
              <a:t>成本</a:t>
            </a:r>
            <a:r>
              <a:rPr lang="en-US" altLang="zh-TW" dirty="0"/>
              <a:t>)(</a:t>
            </a:r>
            <a:r>
              <a:rPr lang="zh-TW" altLang="en-US" dirty="0"/>
              <a:t>此圖的啟始距離矩陣如下，以經過的中間節點為</a:t>
            </a:r>
            <a:r>
              <a:rPr lang="en-US" altLang="zh-TW" dirty="0"/>
              <a:t>s, a, b, c, d</a:t>
            </a:r>
            <a:r>
              <a:rPr lang="zh-TW" altLang="en-US" dirty="0"/>
              <a:t>的順序寫出距離矩陣的改變過程。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4454AA-3936-4191-8142-85261A7D1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162" y="3371978"/>
            <a:ext cx="3564667" cy="28049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A0170EC-D7B0-4E12-A81B-AB3EDD6A1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172" y="3371978"/>
            <a:ext cx="2795106" cy="2804983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58303929-EADF-4081-A649-6BE34067606F}"/>
              </a:ext>
            </a:extLst>
          </p:cNvPr>
          <p:cNvSpPr/>
          <p:nvPr/>
        </p:nvSpPr>
        <p:spPr>
          <a:xfrm>
            <a:off x="4753155" y="4684143"/>
            <a:ext cx="120770" cy="2674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040F61F-006D-49DB-B378-78AF471723A6}"/>
              </a:ext>
            </a:extLst>
          </p:cNvPr>
          <p:cNvSpPr txBox="1"/>
          <p:nvPr/>
        </p:nvSpPr>
        <p:spPr>
          <a:xfrm>
            <a:off x="4675518" y="4633186"/>
            <a:ext cx="15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9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F21EBC-859C-434F-B75C-89A6A364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Floyd-</a:t>
            </a:r>
            <a:r>
              <a:rPr lang="en-US" altLang="zh-TW" dirty="0" err="1"/>
              <a:t>Warshall</a:t>
            </a:r>
            <a:r>
              <a:rPr lang="zh-TW" altLang="en-US" dirty="0"/>
              <a:t>演算法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BB0A1967-6427-4A14-BAF0-6672237C4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357" y="2251191"/>
            <a:ext cx="8380791" cy="2355618"/>
          </a:xfrm>
        </p:spPr>
      </p:pic>
    </p:spTree>
    <p:extLst>
      <p:ext uri="{BB962C8B-B14F-4D97-AF65-F5344CB8AC3E}">
        <p14:creationId xmlns:p14="http://schemas.microsoft.com/office/powerpoint/2010/main" val="338378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6E56661-5733-45D7-90E4-B30367A6952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dirty="0"/>
                  <a:t>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][j]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dirty="0"/>
                  <a:t>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][j]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6E56661-5733-45D7-90E4-B30367A69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5744663-3CF1-4777-B241-E76E2F17DB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077939"/>
              </p:ext>
            </p:extLst>
          </p:nvPr>
        </p:nvGraphicFramePr>
        <p:xfrm>
          <a:off x="838200" y="1825624"/>
          <a:ext cx="4475670" cy="3824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945">
                  <a:extLst>
                    <a:ext uri="{9D8B030D-6E8A-4147-A177-3AD203B41FA5}">
                      <a16:colId xmlns:a16="http://schemas.microsoft.com/office/drawing/2014/main" val="3729547593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776839283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911827058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4000827187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509631651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17583891"/>
                    </a:ext>
                  </a:extLst>
                </a:gridCol>
              </a:tblGrid>
              <a:tr h="637446"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088342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6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906904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190561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17179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5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406571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6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62855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DEB59E7-7ED5-4951-A71F-E0E025764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852915"/>
              </p:ext>
            </p:extLst>
          </p:nvPr>
        </p:nvGraphicFramePr>
        <p:xfrm>
          <a:off x="6410864" y="1822448"/>
          <a:ext cx="4475670" cy="3824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945">
                  <a:extLst>
                    <a:ext uri="{9D8B030D-6E8A-4147-A177-3AD203B41FA5}">
                      <a16:colId xmlns:a16="http://schemas.microsoft.com/office/drawing/2014/main" val="3411557254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1769021318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1556389045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103558539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1657514403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236302848"/>
                    </a:ext>
                  </a:extLst>
                </a:gridCol>
              </a:tblGrid>
              <a:tr h="637446"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520067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759483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426395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303794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81498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267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6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6E56661-5733-45D7-90E4-B30367A6952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dirty="0"/>
                  <a:t>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][j]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dirty="0"/>
                  <a:t>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][j]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6E56661-5733-45D7-90E4-B30367A69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5744663-3CF1-4777-B241-E76E2F17DB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4475670" cy="3824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945">
                  <a:extLst>
                    <a:ext uri="{9D8B030D-6E8A-4147-A177-3AD203B41FA5}">
                      <a16:colId xmlns:a16="http://schemas.microsoft.com/office/drawing/2014/main" val="3729547593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776839283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911827058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4000827187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509631651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17583891"/>
                    </a:ext>
                  </a:extLst>
                </a:gridCol>
              </a:tblGrid>
              <a:tr h="637446"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088342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6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906904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190561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17179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5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406571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6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62855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DEB59E7-7ED5-4951-A71F-E0E025764EE2}"/>
              </a:ext>
            </a:extLst>
          </p:cNvPr>
          <p:cNvGraphicFramePr>
            <a:graphicFrameLocks noGrp="1"/>
          </p:cNvGraphicFramePr>
          <p:nvPr/>
        </p:nvGraphicFramePr>
        <p:xfrm>
          <a:off x="6410864" y="1822448"/>
          <a:ext cx="4475670" cy="3824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945">
                  <a:extLst>
                    <a:ext uri="{9D8B030D-6E8A-4147-A177-3AD203B41FA5}">
                      <a16:colId xmlns:a16="http://schemas.microsoft.com/office/drawing/2014/main" val="3411557254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1769021318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1556389045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103558539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1657514403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236302848"/>
                    </a:ext>
                  </a:extLst>
                </a:gridCol>
              </a:tblGrid>
              <a:tr h="637446"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520067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759483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426395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303794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81498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267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51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6E56661-5733-45D7-90E4-B30367A6952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][j]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][j]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6E56661-5733-45D7-90E4-B30367A69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5744663-3CF1-4777-B241-E76E2F17DB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898096"/>
              </p:ext>
            </p:extLst>
          </p:nvPr>
        </p:nvGraphicFramePr>
        <p:xfrm>
          <a:off x="838200" y="1825624"/>
          <a:ext cx="4475670" cy="3824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945">
                  <a:extLst>
                    <a:ext uri="{9D8B030D-6E8A-4147-A177-3AD203B41FA5}">
                      <a16:colId xmlns:a16="http://schemas.microsoft.com/office/drawing/2014/main" val="3729547593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776839283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911827058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4000827187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509631651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17583891"/>
                    </a:ext>
                  </a:extLst>
                </a:gridCol>
              </a:tblGrid>
              <a:tr h="637446"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088342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6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906904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190561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17179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5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406571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62855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DEB59E7-7ED5-4951-A71F-E0E025764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339904"/>
              </p:ext>
            </p:extLst>
          </p:nvPr>
        </p:nvGraphicFramePr>
        <p:xfrm>
          <a:off x="6410864" y="1822448"/>
          <a:ext cx="4475670" cy="3824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945">
                  <a:extLst>
                    <a:ext uri="{9D8B030D-6E8A-4147-A177-3AD203B41FA5}">
                      <a16:colId xmlns:a16="http://schemas.microsoft.com/office/drawing/2014/main" val="3411557254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1769021318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1556389045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103558539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1657514403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236302848"/>
                    </a:ext>
                  </a:extLst>
                </a:gridCol>
              </a:tblGrid>
              <a:tr h="637446"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520067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759483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426395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303794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81498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267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14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6E56661-5733-45D7-90E4-B30367A6952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dirty="0"/>
                  <a:t>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][j]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dirty="0"/>
                  <a:t>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][j]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6E56661-5733-45D7-90E4-B30367A69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5744663-3CF1-4777-B241-E76E2F17DB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123809"/>
              </p:ext>
            </p:extLst>
          </p:nvPr>
        </p:nvGraphicFramePr>
        <p:xfrm>
          <a:off x="838200" y="1825624"/>
          <a:ext cx="4475670" cy="3824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945">
                  <a:extLst>
                    <a:ext uri="{9D8B030D-6E8A-4147-A177-3AD203B41FA5}">
                      <a16:colId xmlns:a16="http://schemas.microsoft.com/office/drawing/2014/main" val="3729547593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776839283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911827058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4000827187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509631651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17583891"/>
                    </a:ext>
                  </a:extLst>
                </a:gridCol>
              </a:tblGrid>
              <a:tr h="637446"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088342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6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8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906904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190561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17179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406571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5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62855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DEB59E7-7ED5-4951-A71F-E0E025764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447499"/>
              </p:ext>
            </p:extLst>
          </p:nvPr>
        </p:nvGraphicFramePr>
        <p:xfrm>
          <a:off x="6410864" y="1822448"/>
          <a:ext cx="4475670" cy="3824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945">
                  <a:extLst>
                    <a:ext uri="{9D8B030D-6E8A-4147-A177-3AD203B41FA5}">
                      <a16:colId xmlns:a16="http://schemas.microsoft.com/office/drawing/2014/main" val="3411557254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1769021318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1556389045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103558539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1657514403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236302848"/>
                    </a:ext>
                  </a:extLst>
                </a:gridCol>
              </a:tblGrid>
              <a:tr h="637446"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520067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759483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426395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303794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81498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267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97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6E56661-5733-45D7-90E4-B30367A6952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dirty="0"/>
                  <a:t>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][j]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dirty="0"/>
                  <a:t>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][j]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6E56661-5733-45D7-90E4-B30367A69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5744663-3CF1-4777-B241-E76E2F17DB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309234"/>
              </p:ext>
            </p:extLst>
          </p:nvPr>
        </p:nvGraphicFramePr>
        <p:xfrm>
          <a:off x="838200" y="1825624"/>
          <a:ext cx="4475670" cy="3824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945">
                  <a:extLst>
                    <a:ext uri="{9D8B030D-6E8A-4147-A177-3AD203B41FA5}">
                      <a16:colId xmlns:a16="http://schemas.microsoft.com/office/drawing/2014/main" val="3729547593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776839283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911827058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4000827187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509631651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17583891"/>
                    </a:ext>
                  </a:extLst>
                </a:gridCol>
              </a:tblGrid>
              <a:tr h="637446"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088342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906904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190561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17179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406571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5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62855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DEB59E7-7ED5-4951-A71F-E0E025764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47382"/>
              </p:ext>
            </p:extLst>
          </p:nvPr>
        </p:nvGraphicFramePr>
        <p:xfrm>
          <a:off x="6410864" y="1822448"/>
          <a:ext cx="4475670" cy="3824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945">
                  <a:extLst>
                    <a:ext uri="{9D8B030D-6E8A-4147-A177-3AD203B41FA5}">
                      <a16:colId xmlns:a16="http://schemas.microsoft.com/office/drawing/2014/main" val="3411557254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1769021318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1556389045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103558539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1657514403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236302848"/>
                    </a:ext>
                  </a:extLst>
                </a:gridCol>
              </a:tblGrid>
              <a:tr h="637446"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520067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759483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426395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303794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81498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267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20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6E56661-5733-45D7-90E4-B30367A6952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TW" dirty="0"/>
                  <a:t>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][j]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TW" dirty="0"/>
                  <a:t>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][j]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6E56661-5733-45D7-90E4-B30367A69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5744663-3CF1-4777-B241-E76E2F17DB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584574"/>
              </p:ext>
            </p:extLst>
          </p:nvPr>
        </p:nvGraphicFramePr>
        <p:xfrm>
          <a:off x="838200" y="1825624"/>
          <a:ext cx="4475670" cy="3824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945">
                  <a:extLst>
                    <a:ext uri="{9D8B030D-6E8A-4147-A177-3AD203B41FA5}">
                      <a16:colId xmlns:a16="http://schemas.microsoft.com/office/drawing/2014/main" val="3729547593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776839283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911827058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4000827187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509631651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17583891"/>
                    </a:ext>
                  </a:extLst>
                </a:gridCol>
              </a:tblGrid>
              <a:tr h="637446"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088342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5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6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7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906904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190561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17179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406571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5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62855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DEB59E7-7ED5-4951-A71F-E0E025764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829953"/>
              </p:ext>
            </p:extLst>
          </p:nvPr>
        </p:nvGraphicFramePr>
        <p:xfrm>
          <a:off x="6410864" y="1822448"/>
          <a:ext cx="4475670" cy="3824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945">
                  <a:extLst>
                    <a:ext uri="{9D8B030D-6E8A-4147-A177-3AD203B41FA5}">
                      <a16:colId xmlns:a16="http://schemas.microsoft.com/office/drawing/2014/main" val="3411557254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1769021318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1556389045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103558539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1657514403"/>
                    </a:ext>
                  </a:extLst>
                </a:gridCol>
                <a:gridCol w="745945">
                  <a:extLst>
                    <a:ext uri="{9D8B030D-6E8A-4147-A177-3AD203B41FA5}">
                      <a16:colId xmlns:a16="http://schemas.microsoft.com/office/drawing/2014/main" val="2236302848"/>
                    </a:ext>
                  </a:extLst>
                </a:gridCol>
              </a:tblGrid>
              <a:tr h="637446"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520067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759483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426395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303794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81498"/>
                  </a:ext>
                </a:extLst>
              </a:tr>
              <a:tr h="637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/>
                        <a:t>NIL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267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68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579</Words>
  <Application>Microsoft Office PowerPoint</Application>
  <PresentationFormat>寬螢幕</PresentationFormat>
  <Paragraphs>432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佈景主題</vt:lpstr>
      <vt:lpstr>演算法 –第(B)題</vt:lpstr>
      <vt:lpstr>題目</vt:lpstr>
      <vt:lpstr>Floyd-Warshall演算法</vt:lpstr>
      <vt:lpstr>d^0[i][j] and p^0[i][j]</vt:lpstr>
      <vt:lpstr>d^1[i][j] and p^1[i][j]</vt:lpstr>
      <vt:lpstr>d^2[i][j] and p^2[i][j]</vt:lpstr>
      <vt:lpstr>d^3[i][j] and p^3[i][j]</vt:lpstr>
      <vt:lpstr>d^4[i][j] and p^4[i][j]</vt:lpstr>
      <vt:lpstr>d^5[i][j] and p^5[i][j]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 –第(B)題</dc:title>
  <dc:creator>王怡文 (108201529)</dc:creator>
  <cp:lastModifiedBy>nuko7055</cp:lastModifiedBy>
  <cp:revision>9</cp:revision>
  <dcterms:created xsi:type="dcterms:W3CDTF">2022-05-28T06:09:18Z</dcterms:created>
  <dcterms:modified xsi:type="dcterms:W3CDTF">2022-05-31T01:32:30Z</dcterms:modified>
</cp:coreProperties>
</file>