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jX98zFQHMGx+gNSVDYg+woAz4x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5819FD-EE2B-4CF7-8E0B-267A5F3AAF76}">
  <a:tblStyle styleId="{295819FD-EE2B-4CF7-8E0B-267A5F3AAF76}" styleName="Table_0">
    <a:wholeTbl>
      <a:tcTxStyle b="off" i="off">
        <a:font>
          <a:latin typeface="Calibri Light"/>
          <a:ea typeface="Calibri Light"/>
          <a:cs typeface="Calibri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2F5"/>
          </a:solidFill>
        </a:fill>
      </a:tcStyle>
    </a:wholeTbl>
    <a:band1H>
      <a:tcTxStyle/>
      <a:tcStyle>
        <a:fill>
          <a:solidFill>
            <a:srgbClr val="CFE5EB"/>
          </a:solidFill>
        </a:fill>
      </a:tcStyle>
    </a:band1H>
    <a:band2H>
      <a:tcTxStyle/>
    </a:band2H>
    <a:band1V>
      <a:tcTxStyle/>
      <a:tcStyle>
        <a:fill>
          <a:solidFill>
            <a:srgbClr val="CFE5EB"/>
          </a:solidFill>
        </a:fill>
      </a:tcStyle>
    </a:band1V>
    <a:band2V>
      <a:tcTxStyle/>
    </a:band2V>
    <a:lastCol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bg>
      <p:bgPr>
        <a:solidFill>
          <a:schemeClr val="accen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5"/>
          <p:cNvSpPr txBox="1"/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" type="subTitle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  <a:defRPr sz="2800"/>
            </a:lvl2pPr>
            <a:lvl3pPr lvl="2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/>
            </a:lvl3pPr>
            <a:lvl4pPr lvl="3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4pPr>
            <a:lvl5pPr lvl="4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5pPr>
            <a:lvl6pPr lvl="5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6pPr>
            <a:lvl7pPr lvl="6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7pPr>
            <a:lvl8pPr lvl="7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8pPr>
            <a:lvl9pPr lvl="8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15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" type="body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/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" type="body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  <a:defRPr b="0" sz="8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" type="body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17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33" name="Google Shape;33;p18"/>
          <p:cNvSpPr txBox="1"/>
          <p:nvPr>
            <p:ph idx="2" type="body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34" name="Google Shape;34;p18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sz="22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19"/>
          <p:cNvSpPr txBox="1"/>
          <p:nvPr>
            <p:ph idx="2" type="body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41" name="Google Shape;41;p19"/>
          <p:cNvSpPr txBox="1"/>
          <p:nvPr>
            <p:ph idx="3" type="body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sz="22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9"/>
          <p:cNvSpPr txBox="1"/>
          <p:nvPr>
            <p:ph idx="4" type="body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43" name="Google Shape;43;p19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2"/>
          <p:cNvSpPr txBox="1"/>
          <p:nvPr>
            <p:ph type="title"/>
          </p:nvPr>
        </p:nvSpPr>
        <p:spPr>
          <a:xfrm>
            <a:off x="8261404" y="542282"/>
            <a:ext cx="338328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" type="body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  <a:defRPr sz="3200"/>
            </a:lvl1pPr>
            <a:lvl2pPr indent="-4064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  <a:defRPr sz="2800"/>
            </a:lvl2pPr>
            <a:lvl3pPr indent="-3810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3pPr>
            <a:lvl4pPr indent="-355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4pPr>
            <a:lvl5pPr indent="-355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5pPr>
            <a:lvl6pPr indent="-355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6pPr>
            <a:lvl7pPr indent="-355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7pPr>
            <a:lvl8pPr indent="-355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8pPr>
            <a:lvl9pPr indent="-355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9pPr>
          </a:lstStyle>
          <a:p/>
        </p:txBody>
      </p:sp>
      <p:sp>
        <p:nvSpPr>
          <p:cNvPr id="59" name="Google Shape;59;p22"/>
          <p:cNvSpPr txBox="1"/>
          <p:nvPr>
            <p:ph idx="2" type="body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  <a:defRPr sz="18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22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/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b="0"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/>
          <p:nvPr>
            <p:ph idx="2" type="pic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rgbClr val="B7E0E9"/>
          </a:solidFill>
          <a:ln>
            <a:noFill/>
          </a:ln>
        </p:spPr>
      </p:sp>
      <p:sp>
        <p:nvSpPr>
          <p:cNvPr id="66" name="Google Shape;66;p23"/>
          <p:cNvSpPr txBox="1"/>
          <p:nvPr>
            <p:ph idx="1" type="body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23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b="0" i="0" sz="5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b="0" i="1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C小題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第五組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 = 3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8" name="Google Shape;188;p10"/>
          <p:cNvGraphicFramePr/>
          <p:nvPr/>
        </p:nvGraphicFramePr>
        <p:xfrm>
          <a:off x="931331" y="16002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{295819FD-EE2B-4CF7-8E0B-267A5F3AAF76}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 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Google Shape;189;p10"/>
          <p:cNvGraphicFramePr/>
          <p:nvPr/>
        </p:nvGraphicFramePr>
        <p:xfrm>
          <a:off x="6045213" y="158326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{295819FD-EE2B-4CF7-8E0B-267A5F3AAF76}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 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cxnSp>
        <p:nvCxnSpPr>
          <p:cNvPr id="190" name="Google Shape;190;p10"/>
          <p:cNvCxnSpPr/>
          <p:nvPr/>
        </p:nvCxnSpPr>
        <p:spPr>
          <a:xfrm>
            <a:off x="6053666" y="1588532"/>
            <a:ext cx="804336" cy="533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10"/>
          <p:cNvSpPr txBox="1"/>
          <p:nvPr/>
        </p:nvSpPr>
        <p:spPr>
          <a:xfrm>
            <a:off x="6455834" y="1588532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6053665" y="1825601"/>
            <a:ext cx="694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p10"/>
          <p:cNvCxnSpPr/>
          <p:nvPr/>
        </p:nvCxnSpPr>
        <p:spPr>
          <a:xfrm>
            <a:off x="948244" y="1630862"/>
            <a:ext cx="804336" cy="533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" name="Google Shape;194;p10"/>
          <p:cNvSpPr txBox="1"/>
          <p:nvPr/>
        </p:nvSpPr>
        <p:spPr>
          <a:xfrm>
            <a:off x="1350412" y="1630862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948243" y="1867931"/>
            <a:ext cx="694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8352380" y="5554133"/>
            <a:ext cx="75353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3180292" y="5554133"/>
            <a:ext cx="75353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 = 4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3" name="Google Shape;203;p11"/>
          <p:cNvGraphicFramePr/>
          <p:nvPr/>
        </p:nvGraphicFramePr>
        <p:xfrm>
          <a:off x="931331" y="16002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{295819FD-EE2B-4CF7-8E0B-267A5F3AAF76}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 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204" name="Google Shape;204;p11"/>
          <p:cNvGraphicFramePr/>
          <p:nvPr/>
        </p:nvGraphicFramePr>
        <p:xfrm>
          <a:off x="6045213" y="158326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{295819FD-EE2B-4CF7-8E0B-267A5F3AAF76}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 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cxnSp>
        <p:nvCxnSpPr>
          <p:cNvPr id="205" name="Google Shape;205;p11"/>
          <p:cNvCxnSpPr/>
          <p:nvPr/>
        </p:nvCxnSpPr>
        <p:spPr>
          <a:xfrm>
            <a:off x="6053666" y="1588532"/>
            <a:ext cx="804336" cy="533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11"/>
          <p:cNvSpPr txBox="1"/>
          <p:nvPr/>
        </p:nvSpPr>
        <p:spPr>
          <a:xfrm>
            <a:off x="6455834" y="1588532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1"/>
          <p:cNvSpPr txBox="1"/>
          <p:nvPr/>
        </p:nvSpPr>
        <p:spPr>
          <a:xfrm>
            <a:off x="6053665" y="1825601"/>
            <a:ext cx="694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11"/>
          <p:cNvCxnSpPr/>
          <p:nvPr/>
        </p:nvCxnSpPr>
        <p:spPr>
          <a:xfrm>
            <a:off x="948244" y="1630862"/>
            <a:ext cx="804336" cy="533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11"/>
          <p:cNvSpPr txBox="1"/>
          <p:nvPr/>
        </p:nvSpPr>
        <p:spPr>
          <a:xfrm>
            <a:off x="1350412" y="1630862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948243" y="1867931"/>
            <a:ext cx="694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1"/>
          <p:cNvSpPr txBox="1"/>
          <p:nvPr/>
        </p:nvSpPr>
        <p:spPr>
          <a:xfrm>
            <a:off x="8352380" y="5554133"/>
            <a:ext cx="75353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1"/>
          <p:cNvSpPr txBox="1"/>
          <p:nvPr/>
        </p:nvSpPr>
        <p:spPr>
          <a:xfrm>
            <a:off x="3180292" y="5554133"/>
            <a:ext cx="75353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>
            <p:ph type="title"/>
          </p:nvPr>
        </p:nvSpPr>
        <p:spPr>
          <a:xfrm>
            <a:off x="657224" y="48048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 = 5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8" name="Google Shape;218;p12"/>
          <p:cNvGraphicFramePr/>
          <p:nvPr/>
        </p:nvGraphicFramePr>
        <p:xfrm>
          <a:off x="931331" y="16002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{295819FD-EE2B-4CF7-8E0B-267A5F3AAF76}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 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9" name="Google Shape;219;p12"/>
          <p:cNvGraphicFramePr/>
          <p:nvPr/>
        </p:nvGraphicFramePr>
        <p:xfrm>
          <a:off x="6045213" y="158326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{295819FD-EE2B-4CF7-8E0B-267A5F3AAF76}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 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cxnSp>
        <p:nvCxnSpPr>
          <p:cNvPr id="220" name="Google Shape;220;p12"/>
          <p:cNvCxnSpPr/>
          <p:nvPr/>
        </p:nvCxnSpPr>
        <p:spPr>
          <a:xfrm>
            <a:off x="6053666" y="1588532"/>
            <a:ext cx="804336" cy="533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p12"/>
          <p:cNvSpPr txBox="1"/>
          <p:nvPr/>
        </p:nvSpPr>
        <p:spPr>
          <a:xfrm>
            <a:off x="6455834" y="1588532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2"/>
          <p:cNvSpPr txBox="1"/>
          <p:nvPr/>
        </p:nvSpPr>
        <p:spPr>
          <a:xfrm>
            <a:off x="6053665" y="1825601"/>
            <a:ext cx="694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12"/>
          <p:cNvCxnSpPr/>
          <p:nvPr/>
        </p:nvCxnSpPr>
        <p:spPr>
          <a:xfrm>
            <a:off x="948244" y="1630862"/>
            <a:ext cx="804336" cy="533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12"/>
          <p:cNvSpPr txBox="1"/>
          <p:nvPr/>
        </p:nvSpPr>
        <p:spPr>
          <a:xfrm>
            <a:off x="1350412" y="1630862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2"/>
          <p:cNvSpPr txBox="1"/>
          <p:nvPr/>
        </p:nvSpPr>
        <p:spPr>
          <a:xfrm>
            <a:off x="948243" y="1867931"/>
            <a:ext cx="694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2"/>
          <p:cNvSpPr txBox="1"/>
          <p:nvPr/>
        </p:nvSpPr>
        <p:spPr>
          <a:xfrm>
            <a:off x="3180292" y="5554133"/>
            <a:ext cx="75353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"/>
          <p:cNvSpPr txBox="1"/>
          <p:nvPr/>
        </p:nvSpPr>
        <p:spPr>
          <a:xfrm>
            <a:off x="8352380" y="5554133"/>
            <a:ext cx="75353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解：</a:t>
            </a:r>
            <a:endParaRPr/>
          </a:p>
        </p:txBody>
      </p:sp>
      <p:graphicFrame>
        <p:nvGraphicFramePr>
          <p:cNvPr id="233" name="Google Shape;233;p13"/>
          <p:cNvGraphicFramePr/>
          <p:nvPr/>
        </p:nvGraphicFramePr>
        <p:xfrm>
          <a:off x="931331" y="16002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{295819FD-EE2B-4CF7-8E0B-267A5F3AAF76}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 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234" name="Google Shape;234;p13"/>
          <p:cNvGraphicFramePr/>
          <p:nvPr/>
        </p:nvGraphicFramePr>
        <p:xfrm>
          <a:off x="6045213" y="158326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{295819FD-EE2B-4CF7-8E0B-267A5F3AAF76}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 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cxnSp>
        <p:nvCxnSpPr>
          <p:cNvPr id="235" name="Google Shape;235;p13"/>
          <p:cNvCxnSpPr/>
          <p:nvPr/>
        </p:nvCxnSpPr>
        <p:spPr>
          <a:xfrm>
            <a:off x="6053666" y="1588532"/>
            <a:ext cx="804336" cy="533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6" name="Google Shape;236;p13"/>
          <p:cNvSpPr txBox="1"/>
          <p:nvPr/>
        </p:nvSpPr>
        <p:spPr>
          <a:xfrm>
            <a:off x="6455834" y="1588532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3"/>
          <p:cNvSpPr txBox="1"/>
          <p:nvPr/>
        </p:nvSpPr>
        <p:spPr>
          <a:xfrm>
            <a:off x="6053665" y="1825601"/>
            <a:ext cx="694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13"/>
          <p:cNvCxnSpPr/>
          <p:nvPr/>
        </p:nvCxnSpPr>
        <p:spPr>
          <a:xfrm>
            <a:off x="948244" y="1630862"/>
            <a:ext cx="804336" cy="533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p13"/>
          <p:cNvSpPr txBox="1"/>
          <p:nvPr/>
        </p:nvSpPr>
        <p:spPr>
          <a:xfrm>
            <a:off x="1350412" y="1630862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3"/>
          <p:cNvSpPr txBox="1"/>
          <p:nvPr/>
        </p:nvSpPr>
        <p:spPr>
          <a:xfrm>
            <a:off x="948243" y="1867931"/>
            <a:ext cx="694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3"/>
          <p:cNvSpPr txBox="1"/>
          <p:nvPr/>
        </p:nvSpPr>
        <p:spPr>
          <a:xfrm>
            <a:off x="2370664" y="5451812"/>
            <a:ext cx="207433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(Initial)</a:t>
            </a:r>
            <a:endParaRPr/>
          </a:p>
        </p:txBody>
      </p:sp>
      <p:sp>
        <p:nvSpPr>
          <p:cNvPr id="242" name="Google Shape;242;p13"/>
          <p:cNvSpPr txBox="1"/>
          <p:nvPr/>
        </p:nvSpPr>
        <p:spPr>
          <a:xfrm>
            <a:off x="7749136" y="5443346"/>
            <a:ext cx="154515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(Last)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題目：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838200" y="1825625"/>
            <a:ext cx="541866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</a:pPr>
            <a:r>
              <a:rPr b="1" i="0" lang="en-US" sz="3200">
                <a:latin typeface="Arial"/>
                <a:ea typeface="Arial"/>
                <a:cs typeface="Arial"/>
                <a:sym typeface="Arial"/>
              </a:rPr>
              <a:t>求出以下給定圖(graph)的Floyd-Warshall演算法的起始前節點矩陣(陣列)，並求出最後的前節點矩陣(陣列)。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7801" y="1732492"/>
            <a:ext cx="4072466" cy="4281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虛擬碼：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for each i and j :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	d[i][j] ← w[i][j]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         P[i][j] ← 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for k ← 1 to n do：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	for i ← 1 to n do: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		for j ← 1 to n do：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			if d[i][j] &gt; d[i][k] + d[k][j]：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				d[i][j] ←d[i][k] + d[k][j]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				p[i][j] ←p[k][j]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Initial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6" name="Google Shape;106;p4"/>
          <p:cNvGraphicFramePr/>
          <p:nvPr/>
        </p:nvGraphicFramePr>
        <p:xfrm>
          <a:off x="931331" y="16002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{295819FD-EE2B-4CF7-8E0B-267A5F3AAF76}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 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107" name="Google Shape;107;p4"/>
          <p:cNvGraphicFramePr/>
          <p:nvPr/>
        </p:nvGraphicFramePr>
        <p:xfrm>
          <a:off x="6045213" y="158326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{295819FD-EE2B-4CF7-8E0B-267A5F3AAF76}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 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cxnSp>
        <p:nvCxnSpPr>
          <p:cNvPr id="108" name="Google Shape;108;p4"/>
          <p:cNvCxnSpPr/>
          <p:nvPr/>
        </p:nvCxnSpPr>
        <p:spPr>
          <a:xfrm>
            <a:off x="931331" y="1600200"/>
            <a:ext cx="804336" cy="533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4"/>
          <p:cNvSpPr txBox="1"/>
          <p:nvPr/>
        </p:nvSpPr>
        <p:spPr>
          <a:xfrm>
            <a:off x="1333499" y="1600200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931330" y="1837269"/>
            <a:ext cx="694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4"/>
          <p:cNvCxnSpPr/>
          <p:nvPr/>
        </p:nvCxnSpPr>
        <p:spPr>
          <a:xfrm>
            <a:off x="6053666" y="1588532"/>
            <a:ext cx="804336" cy="533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4"/>
          <p:cNvSpPr txBox="1"/>
          <p:nvPr/>
        </p:nvSpPr>
        <p:spPr>
          <a:xfrm>
            <a:off x="6455834" y="1588532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6053665" y="1825601"/>
            <a:ext cx="694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8352380" y="5554133"/>
            <a:ext cx="75353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3180292" y="5554133"/>
            <a:ext cx="75353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Initial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1" name="Google Shape;121;p5"/>
          <p:cNvGraphicFramePr/>
          <p:nvPr/>
        </p:nvGraphicFramePr>
        <p:xfrm>
          <a:off x="931331" y="16002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{295819FD-EE2B-4CF7-8E0B-267A5F3AAF76}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 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cxnSp>
        <p:nvCxnSpPr>
          <p:cNvPr id="122" name="Google Shape;122;p5"/>
          <p:cNvCxnSpPr/>
          <p:nvPr/>
        </p:nvCxnSpPr>
        <p:spPr>
          <a:xfrm>
            <a:off x="931331" y="1600200"/>
            <a:ext cx="804336" cy="533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5"/>
          <p:cNvSpPr txBox="1"/>
          <p:nvPr/>
        </p:nvSpPr>
        <p:spPr>
          <a:xfrm>
            <a:off x="1333499" y="1600200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931330" y="1837269"/>
            <a:ext cx="694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aph" id="125" name="Google Shape;1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7671" y="1600200"/>
            <a:ext cx="3714750" cy="39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/>
          <p:nvPr/>
        </p:nvSpPr>
        <p:spPr>
          <a:xfrm>
            <a:off x="3180292" y="5554133"/>
            <a:ext cx="75353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Initial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2" name="Google Shape;132;p6"/>
          <p:cNvGraphicFramePr/>
          <p:nvPr/>
        </p:nvGraphicFramePr>
        <p:xfrm>
          <a:off x="6045213" y="158326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{295819FD-EE2B-4CF7-8E0B-267A5F3AAF76}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 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cxnSp>
        <p:nvCxnSpPr>
          <p:cNvPr id="133" name="Google Shape;133;p6"/>
          <p:cNvCxnSpPr/>
          <p:nvPr/>
        </p:nvCxnSpPr>
        <p:spPr>
          <a:xfrm>
            <a:off x="6053666" y="1588532"/>
            <a:ext cx="804336" cy="533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6"/>
          <p:cNvSpPr txBox="1"/>
          <p:nvPr/>
        </p:nvSpPr>
        <p:spPr>
          <a:xfrm>
            <a:off x="6455834" y="1588532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6053665" y="1825601"/>
            <a:ext cx="694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aph"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9379" y="1925882"/>
            <a:ext cx="3714750" cy="39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 txBox="1"/>
          <p:nvPr/>
        </p:nvSpPr>
        <p:spPr>
          <a:xfrm>
            <a:off x="8352380" y="5554133"/>
            <a:ext cx="75353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Initial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3" name="Google Shape;143;p7"/>
          <p:cNvGraphicFramePr/>
          <p:nvPr/>
        </p:nvGraphicFramePr>
        <p:xfrm>
          <a:off x="931331" y="16002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{295819FD-EE2B-4CF7-8E0B-267A5F3AAF76}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 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144" name="Google Shape;144;p7"/>
          <p:cNvGraphicFramePr/>
          <p:nvPr/>
        </p:nvGraphicFramePr>
        <p:xfrm>
          <a:off x="6045213" y="158326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{295819FD-EE2B-4CF7-8E0B-267A5F3AAF76}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 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cxnSp>
        <p:nvCxnSpPr>
          <p:cNvPr id="145" name="Google Shape;145;p7"/>
          <p:cNvCxnSpPr/>
          <p:nvPr/>
        </p:nvCxnSpPr>
        <p:spPr>
          <a:xfrm>
            <a:off x="6053666" y="1588532"/>
            <a:ext cx="804336" cy="533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7"/>
          <p:cNvSpPr txBox="1"/>
          <p:nvPr/>
        </p:nvSpPr>
        <p:spPr>
          <a:xfrm>
            <a:off x="6455834" y="1588532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6053665" y="1825601"/>
            <a:ext cx="694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7"/>
          <p:cNvCxnSpPr/>
          <p:nvPr/>
        </p:nvCxnSpPr>
        <p:spPr>
          <a:xfrm>
            <a:off x="948244" y="1630862"/>
            <a:ext cx="804336" cy="533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7"/>
          <p:cNvSpPr txBox="1"/>
          <p:nvPr/>
        </p:nvSpPr>
        <p:spPr>
          <a:xfrm>
            <a:off x="1350412" y="1630862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948243" y="1867931"/>
            <a:ext cx="694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8352380" y="5554133"/>
            <a:ext cx="75353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3180292" y="5554133"/>
            <a:ext cx="75353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 = 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" name="Google Shape;158;p8"/>
          <p:cNvGraphicFramePr/>
          <p:nvPr/>
        </p:nvGraphicFramePr>
        <p:xfrm>
          <a:off x="931331" y="16002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{295819FD-EE2B-4CF7-8E0B-267A5F3AAF76}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 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Google Shape;159;p8"/>
          <p:cNvGraphicFramePr/>
          <p:nvPr/>
        </p:nvGraphicFramePr>
        <p:xfrm>
          <a:off x="6045213" y="158326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{295819FD-EE2B-4CF7-8E0B-267A5F3AAF76}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 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cxnSp>
        <p:nvCxnSpPr>
          <p:cNvPr id="160" name="Google Shape;160;p8"/>
          <p:cNvCxnSpPr/>
          <p:nvPr/>
        </p:nvCxnSpPr>
        <p:spPr>
          <a:xfrm>
            <a:off x="6053666" y="1588532"/>
            <a:ext cx="804336" cy="533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8"/>
          <p:cNvSpPr txBox="1"/>
          <p:nvPr/>
        </p:nvSpPr>
        <p:spPr>
          <a:xfrm>
            <a:off x="6455834" y="1588532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6053665" y="1825601"/>
            <a:ext cx="694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8"/>
          <p:cNvCxnSpPr/>
          <p:nvPr/>
        </p:nvCxnSpPr>
        <p:spPr>
          <a:xfrm>
            <a:off x="948244" y="1630862"/>
            <a:ext cx="804336" cy="533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8"/>
          <p:cNvSpPr txBox="1"/>
          <p:nvPr/>
        </p:nvSpPr>
        <p:spPr>
          <a:xfrm>
            <a:off x="1350412" y="1630862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948243" y="1867931"/>
            <a:ext cx="694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8352380" y="5554133"/>
            <a:ext cx="75353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3180292" y="5554133"/>
            <a:ext cx="75353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 = 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3" name="Google Shape;173;p9"/>
          <p:cNvGraphicFramePr/>
          <p:nvPr/>
        </p:nvGraphicFramePr>
        <p:xfrm>
          <a:off x="931331" y="16002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{295819FD-EE2B-4CF7-8E0B-267A5F3AAF76}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 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Google Shape;174;p9"/>
          <p:cNvGraphicFramePr/>
          <p:nvPr/>
        </p:nvGraphicFramePr>
        <p:xfrm>
          <a:off x="6045213" y="158326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{295819FD-EE2B-4CF7-8E0B-267A5F3AAF76}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 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1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2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3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4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4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5</a:t>
                      </a:r>
                      <a:endParaRPr sz="4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Calibri"/>
                        <a:buNone/>
                      </a:pPr>
                      <a:r>
                        <a:rPr b="0" i="0" lang="en-US" sz="4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i="0" sz="4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cxnSp>
        <p:nvCxnSpPr>
          <p:cNvPr id="175" name="Google Shape;175;p9"/>
          <p:cNvCxnSpPr/>
          <p:nvPr/>
        </p:nvCxnSpPr>
        <p:spPr>
          <a:xfrm>
            <a:off x="6053666" y="1588532"/>
            <a:ext cx="804336" cy="533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9"/>
          <p:cNvSpPr txBox="1"/>
          <p:nvPr/>
        </p:nvSpPr>
        <p:spPr>
          <a:xfrm>
            <a:off x="6455834" y="1588532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"/>
          <p:cNvSpPr txBox="1"/>
          <p:nvPr/>
        </p:nvSpPr>
        <p:spPr>
          <a:xfrm>
            <a:off x="6053665" y="1825601"/>
            <a:ext cx="694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9"/>
          <p:cNvCxnSpPr/>
          <p:nvPr/>
        </p:nvCxnSpPr>
        <p:spPr>
          <a:xfrm>
            <a:off x="948244" y="1630862"/>
            <a:ext cx="804336" cy="533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9"/>
          <p:cNvSpPr txBox="1"/>
          <p:nvPr/>
        </p:nvSpPr>
        <p:spPr>
          <a:xfrm>
            <a:off x="1350412" y="1630862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948243" y="1867931"/>
            <a:ext cx="694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8352380" y="5554133"/>
            <a:ext cx="75353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3180292" y="5554133"/>
            <a:ext cx="75353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都會">
  <a:themeElements>
    <a:clrScheme name="都會">
      <a:dk1>
        <a:srgbClr val="000000"/>
      </a:dk1>
      <a:lt1>
        <a:srgbClr val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2022-05-29T23:31:28Z</dcterms:created>
  <dc:creator>Irene Hsu</dc:creator>
</cp:coreProperties>
</file>