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70" r:id="rId6"/>
    <p:sldId id="269" r:id="rId7"/>
    <p:sldId id="26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  <a:pPr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  <a:pPr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1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  <a:pPr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2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  <a:pPr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  <a:pPr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1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  <a:pPr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07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  <a:pPr/>
              <a:t>2022/5/31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7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  <a:pPr/>
              <a:t>2022/5/31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8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  <a:pPr/>
              <a:t>2022/5/31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6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  <a:pPr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3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D869-095D-429B-B10F-0B5D19F44E8F}" type="datetimeFigureOut">
              <a:rPr lang="zh-CN" altLang="en-US" smtClean="0"/>
              <a:pPr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412-3569-45ED-99EA-A87A0043E9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8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8EEC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D869-095D-429B-B10F-0B5D19F44E8F}" type="datetimeFigureOut">
              <a:rPr lang="zh-CN" altLang="en-US" smtClean="0"/>
              <a:pPr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3412-3569-45ED-99EA-A87A0043E9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6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rot="19735553">
            <a:off x="7027717" y="2331112"/>
            <a:ext cx="369060" cy="609750"/>
            <a:chOff x="2114228" y="2191239"/>
            <a:chExt cx="901927" cy="1490136"/>
          </a:xfrm>
          <a:pattFill prst="pct5">
            <a:fgClr>
              <a:schemeClr val="bg1"/>
            </a:fgClr>
            <a:bgClr>
              <a:srgbClr val="F7ACBC"/>
            </a:bgClr>
          </a:pattFill>
        </p:grpSpPr>
        <p:sp>
          <p:nvSpPr>
            <p:cNvPr id="62" name="等腰三角形 61"/>
            <p:cNvSpPr/>
            <p:nvPr/>
          </p:nvSpPr>
          <p:spPr>
            <a:xfrm rot="10800000">
              <a:off x="2114228" y="2191239"/>
              <a:ext cx="887105" cy="655092"/>
            </a:xfrm>
            <a:prstGeom prst="triangle">
              <a:avLst/>
            </a:prstGeom>
            <a:grpFill/>
            <a:ln>
              <a:solidFill>
                <a:srgbClr val="F7A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>
              <a:off x="2129050" y="3026283"/>
              <a:ext cx="887105" cy="655092"/>
            </a:xfrm>
            <a:prstGeom prst="triangle">
              <a:avLst/>
            </a:prstGeom>
            <a:grpFill/>
            <a:ln>
              <a:solidFill>
                <a:srgbClr val="F7A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347415" y="2575265"/>
              <a:ext cx="450376" cy="748496"/>
            </a:xfrm>
            <a:prstGeom prst="roundRect">
              <a:avLst/>
            </a:prstGeom>
            <a:pattFill prst="pct5">
              <a:fgClr>
                <a:schemeClr val="bg1"/>
              </a:fgClr>
              <a:bgClr>
                <a:srgbClr val="FACED7"/>
              </a:bgClr>
            </a:pattFill>
            <a:ln>
              <a:solidFill>
                <a:srgbClr val="F7ACBC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115809" y="-31019"/>
            <a:ext cx="6511709" cy="4282734"/>
            <a:chOff x="-115809" y="-31019"/>
            <a:chExt cx="6511709" cy="4282734"/>
          </a:xfrm>
        </p:grpSpPr>
        <p:sp>
          <p:nvSpPr>
            <p:cNvPr id="20" name="任意多边形 19"/>
            <p:cNvSpPr/>
            <p:nvPr/>
          </p:nvSpPr>
          <p:spPr>
            <a:xfrm>
              <a:off x="5214007" y="-31019"/>
              <a:ext cx="1181893" cy="395273"/>
            </a:xfrm>
            <a:custGeom>
              <a:avLst/>
              <a:gdLst>
                <a:gd name="connsiteX0" fmla="*/ 0 w 1181893"/>
                <a:gd name="connsiteY0" fmla="*/ 0 h 395273"/>
                <a:gd name="connsiteX1" fmla="*/ 1181893 w 1181893"/>
                <a:gd name="connsiteY1" fmla="*/ 0 h 395273"/>
                <a:gd name="connsiteX2" fmla="*/ 1180498 w 1181893"/>
                <a:gd name="connsiteY2" fmla="*/ 4492 h 395273"/>
                <a:gd name="connsiteX3" fmla="*/ 590946 w 1181893"/>
                <a:gd name="connsiteY3" fmla="*/ 395273 h 395273"/>
                <a:gd name="connsiteX4" fmla="*/ 1394 w 1181893"/>
                <a:gd name="connsiteY4" fmla="*/ 4492 h 39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93" h="395273">
                  <a:moveTo>
                    <a:pt x="0" y="0"/>
                  </a:moveTo>
                  <a:lnTo>
                    <a:pt x="1181893" y="0"/>
                  </a:lnTo>
                  <a:lnTo>
                    <a:pt x="1180498" y="4492"/>
                  </a:lnTo>
                  <a:cubicBezTo>
                    <a:pt x="1083366" y="234138"/>
                    <a:pt x="855974" y="395273"/>
                    <a:pt x="590946" y="395273"/>
                  </a:cubicBezTo>
                  <a:cubicBezTo>
                    <a:pt x="325918" y="395273"/>
                    <a:pt x="98526" y="234138"/>
                    <a:pt x="1394" y="4492"/>
                  </a:cubicBezTo>
                  <a:close/>
                </a:path>
              </a:pathLst>
            </a:custGeom>
            <a:pattFill prst="dkUpDiag">
              <a:fgClr>
                <a:srgbClr val="DEEADB"/>
              </a:fgClr>
              <a:bgClr>
                <a:schemeClr val="bg1"/>
              </a:bgClr>
            </a:patt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150627" y="0"/>
              <a:ext cx="1430383" cy="1430383"/>
            </a:xfrm>
            <a:custGeom>
              <a:avLst/>
              <a:gdLst>
                <a:gd name="connsiteX0" fmla="*/ 0 w 1430383"/>
                <a:gd name="connsiteY0" fmla="*/ 715192 h 1430383"/>
                <a:gd name="connsiteX1" fmla="*/ 715192 w 1430383"/>
                <a:gd name="connsiteY1" fmla="*/ 0 h 1430383"/>
                <a:gd name="connsiteX2" fmla="*/ 1430384 w 1430383"/>
                <a:gd name="connsiteY2" fmla="*/ 715192 h 1430383"/>
                <a:gd name="connsiteX3" fmla="*/ 715192 w 1430383"/>
                <a:gd name="connsiteY3" fmla="*/ 1430384 h 1430383"/>
                <a:gd name="connsiteX4" fmla="*/ 0 w 1430383"/>
                <a:gd name="connsiteY4" fmla="*/ 715192 h 143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383" h="1430383">
                  <a:moveTo>
                    <a:pt x="0" y="715192"/>
                  </a:moveTo>
                  <a:cubicBezTo>
                    <a:pt x="0" y="320202"/>
                    <a:pt x="320202" y="0"/>
                    <a:pt x="715192" y="0"/>
                  </a:cubicBezTo>
                  <a:cubicBezTo>
                    <a:pt x="1110182" y="0"/>
                    <a:pt x="1430384" y="320202"/>
                    <a:pt x="1430384" y="715192"/>
                  </a:cubicBezTo>
                  <a:cubicBezTo>
                    <a:pt x="1430384" y="1110182"/>
                    <a:pt x="1110182" y="1430384"/>
                    <a:pt x="715192" y="1430384"/>
                  </a:cubicBezTo>
                  <a:cubicBezTo>
                    <a:pt x="320202" y="1430384"/>
                    <a:pt x="0" y="1110182"/>
                    <a:pt x="0" y="715192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marL="0" marR="0" lvl="0" indent="0" algn="ctr" defTabSz="1377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495902" y="0"/>
              <a:ext cx="1392368" cy="556631"/>
            </a:xfrm>
            <a:custGeom>
              <a:avLst/>
              <a:gdLst>
                <a:gd name="connsiteX0" fmla="*/ 0 w 1392368"/>
                <a:gd name="connsiteY0" fmla="*/ 0 h 556631"/>
                <a:gd name="connsiteX1" fmla="*/ 1392368 w 1392368"/>
                <a:gd name="connsiteY1" fmla="*/ 0 h 556631"/>
                <a:gd name="connsiteX2" fmla="*/ 1355173 w 1392368"/>
                <a:gd name="connsiteY2" fmla="*/ 119824 h 556631"/>
                <a:gd name="connsiteX3" fmla="*/ 696184 w 1392368"/>
                <a:gd name="connsiteY3" fmla="*/ 556631 h 556631"/>
                <a:gd name="connsiteX4" fmla="*/ 37196 w 1392368"/>
                <a:gd name="connsiteY4" fmla="*/ 119824 h 5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68" h="556631">
                  <a:moveTo>
                    <a:pt x="0" y="0"/>
                  </a:moveTo>
                  <a:lnTo>
                    <a:pt x="1392368" y="0"/>
                  </a:lnTo>
                  <a:lnTo>
                    <a:pt x="1355173" y="119824"/>
                  </a:lnTo>
                  <a:cubicBezTo>
                    <a:pt x="1246601" y="376517"/>
                    <a:pt x="992427" y="556631"/>
                    <a:pt x="696184" y="556631"/>
                  </a:cubicBezTo>
                  <a:cubicBezTo>
                    <a:pt x="399942" y="556631"/>
                    <a:pt x="145768" y="376517"/>
                    <a:pt x="37196" y="119824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marL="0" marR="0" lvl="0" indent="0" algn="ctr" defTabSz="1377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-115809" y="-15480"/>
              <a:ext cx="1938125" cy="1690855"/>
            </a:xfrm>
            <a:custGeom>
              <a:avLst/>
              <a:gdLst>
                <a:gd name="connsiteX0" fmla="*/ 90067 w 1938125"/>
                <a:gd name="connsiteY0" fmla="*/ 0 h 1690855"/>
                <a:gd name="connsiteX1" fmla="*/ 1736735 w 1938125"/>
                <a:gd name="connsiteY1" fmla="*/ 0 h 1690855"/>
                <a:gd name="connsiteX2" fmla="*/ 1755686 w 1938125"/>
                <a:gd name="connsiteY2" fmla="*/ 25343 h 1690855"/>
                <a:gd name="connsiteX3" fmla="*/ 1938125 w 1938125"/>
                <a:gd name="connsiteY3" fmla="*/ 622610 h 1690855"/>
                <a:gd name="connsiteX4" fmla="*/ 869880 w 1938125"/>
                <a:gd name="connsiteY4" fmla="*/ 1690855 h 1690855"/>
                <a:gd name="connsiteX5" fmla="*/ 114516 w 1938125"/>
                <a:gd name="connsiteY5" fmla="*/ 1377974 h 1690855"/>
                <a:gd name="connsiteX6" fmla="*/ 0 w 1938125"/>
                <a:gd name="connsiteY6" fmla="*/ 1239179 h 1690855"/>
                <a:gd name="connsiteX7" fmla="*/ 90067 w 1938125"/>
                <a:gd name="connsiteY7" fmla="*/ 1239179 h 169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8125" h="1690855">
                  <a:moveTo>
                    <a:pt x="90067" y="0"/>
                  </a:moveTo>
                  <a:lnTo>
                    <a:pt x="1736735" y="0"/>
                  </a:lnTo>
                  <a:lnTo>
                    <a:pt x="1755686" y="25343"/>
                  </a:lnTo>
                  <a:cubicBezTo>
                    <a:pt x="1870869" y="195836"/>
                    <a:pt x="1938125" y="401368"/>
                    <a:pt x="1938125" y="622610"/>
                  </a:cubicBezTo>
                  <a:cubicBezTo>
                    <a:pt x="1938125" y="1212586"/>
                    <a:pt x="1459856" y="1690855"/>
                    <a:pt x="869880" y="1690855"/>
                  </a:cubicBezTo>
                  <a:cubicBezTo>
                    <a:pt x="574892" y="1690855"/>
                    <a:pt x="307830" y="1571288"/>
                    <a:pt x="114516" y="1377974"/>
                  </a:cubicBezTo>
                  <a:lnTo>
                    <a:pt x="0" y="1239179"/>
                  </a:lnTo>
                  <a:lnTo>
                    <a:pt x="90067" y="1239179"/>
                  </a:lnTo>
                  <a:close/>
                </a:path>
              </a:pathLst>
            </a:custGeom>
            <a:pattFill prst="dkUpDiag">
              <a:fgClr>
                <a:srgbClr val="DEEADB"/>
              </a:fgClr>
              <a:bgClr>
                <a:schemeClr val="bg1"/>
              </a:bgClr>
            </a:patt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158769" y="-25592"/>
              <a:ext cx="1871319" cy="1023158"/>
            </a:xfrm>
            <a:custGeom>
              <a:avLst/>
              <a:gdLst>
                <a:gd name="connsiteX0" fmla="*/ 4418 w 1871319"/>
                <a:gd name="connsiteY0" fmla="*/ 0 h 1023158"/>
                <a:gd name="connsiteX1" fmla="*/ 1866901 w 1871319"/>
                <a:gd name="connsiteY1" fmla="*/ 0 h 1023158"/>
                <a:gd name="connsiteX2" fmla="*/ 1871319 w 1871319"/>
                <a:gd name="connsiteY2" fmla="*/ 87499 h 1023158"/>
                <a:gd name="connsiteX3" fmla="*/ 935660 w 1871319"/>
                <a:gd name="connsiteY3" fmla="*/ 1023158 h 1023158"/>
                <a:gd name="connsiteX4" fmla="*/ 0 w 1871319"/>
                <a:gd name="connsiteY4" fmla="*/ 87499 h 102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1319" h="1023158">
                  <a:moveTo>
                    <a:pt x="4418" y="0"/>
                  </a:moveTo>
                  <a:lnTo>
                    <a:pt x="1866901" y="0"/>
                  </a:lnTo>
                  <a:lnTo>
                    <a:pt x="1871319" y="87499"/>
                  </a:lnTo>
                  <a:cubicBezTo>
                    <a:pt x="1871319" y="604250"/>
                    <a:pt x="1452411" y="1023158"/>
                    <a:pt x="935660" y="1023158"/>
                  </a:cubicBezTo>
                  <a:cubicBezTo>
                    <a:pt x="418908" y="1023158"/>
                    <a:pt x="0" y="604250"/>
                    <a:pt x="0" y="87499"/>
                  </a:cubicBezTo>
                  <a:close/>
                </a:path>
              </a:pathLst>
            </a:custGeom>
            <a:pattFill prst="dkUpDiag">
              <a:fgClr>
                <a:srgbClr val="FBC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917463" y="-23795"/>
              <a:ext cx="2247656" cy="1397698"/>
            </a:xfrm>
            <a:custGeom>
              <a:avLst/>
              <a:gdLst>
                <a:gd name="connsiteX0" fmla="*/ 35015 w 2247656"/>
                <a:gd name="connsiteY0" fmla="*/ 0 h 1397698"/>
                <a:gd name="connsiteX1" fmla="*/ 2212642 w 2247656"/>
                <a:gd name="connsiteY1" fmla="*/ 0 h 1397698"/>
                <a:gd name="connsiteX2" fmla="*/ 2224824 w 2247656"/>
                <a:gd name="connsiteY2" fmla="*/ 47379 h 1397698"/>
                <a:gd name="connsiteX3" fmla="*/ 2247656 w 2247656"/>
                <a:gd name="connsiteY3" fmla="*/ 273870 h 1397698"/>
                <a:gd name="connsiteX4" fmla="*/ 1123828 w 2247656"/>
                <a:gd name="connsiteY4" fmla="*/ 1397698 h 1397698"/>
                <a:gd name="connsiteX5" fmla="*/ 0 w 2247656"/>
                <a:gd name="connsiteY5" fmla="*/ 273870 h 1397698"/>
                <a:gd name="connsiteX6" fmla="*/ 22832 w 2247656"/>
                <a:gd name="connsiteY6" fmla="*/ 47379 h 139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7656" h="1397698">
                  <a:moveTo>
                    <a:pt x="35015" y="0"/>
                  </a:moveTo>
                  <a:lnTo>
                    <a:pt x="2212642" y="0"/>
                  </a:lnTo>
                  <a:lnTo>
                    <a:pt x="2224824" y="47379"/>
                  </a:lnTo>
                  <a:cubicBezTo>
                    <a:pt x="2239794" y="120538"/>
                    <a:pt x="2247656" y="196286"/>
                    <a:pt x="2247656" y="273870"/>
                  </a:cubicBezTo>
                  <a:cubicBezTo>
                    <a:pt x="2247656" y="894544"/>
                    <a:pt x="1744502" y="1397698"/>
                    <a:pt x="1123828" y="1397698"/>
                  </a:cubicBezTo>
                  <a:cubicBezTo>
                    <a:pt x="503154" y="1397698"/>
                    <a:pt x="0" y="894544"/>
                    <a:pt x="0" y="273870"/>
                  </a:cubicBezTo>
                  <a:cubicBezTo>
                    <a:pt x="0" y="196286"/>
                    <a:pt x="7862" y="120538"/>
                    <a:pt x="22832" y="47379"/>
                  </a:cubicBezTo>
                  <a:close/>
                </a:path>
              </a:pathLst>
            </a:custGeom>
            <a:pattFill prst="dkUpDiag">
              <a:fgClr>
                <a:srgbClr val="F7ACB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1" y="3323761"/>
              <a:ext cx="419875" cy="927954"/>
            </a:xfrm>
            <a:custGeom>
              <a:avLst/>
              <a:gdLst>
                <a:gd name="connsiteX0" fmla="*/ 0 w 419875"/>
                <a:gd name="connsiteY0" fmla="*/ 0 h 927954"/>
                <a:gd name="connsiteX1" fmla="*/ 45458 w 419875"/>
                <a:gd name="connsiteY1" fmla="*/ 4583 h 927954"/>
                <a:gd name="connsiteX2" fmla="*/ 419875 w 419875"/>
                <a:gd name="connsiteY2" fmla="*/ 463977 h 927954"/>
                <a:gd name="connsiteX3" fmla="*/ 45458 w 419875"/>
                <a:gd name="connsiteY3" fmla="*/ 923371 h 927954"/>
                <a:gd name="connsiteX4" fmla="*/ 0 w 419875"/>
                <a:gd name="connsiteY4" fmla="*/ 927954 h 92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875" h="927954">
                  <a:moveTo>
                    <a:pt x="0" y="0"/>
                  </a:moveTo>
                  <a:lnTo>
                    <a:pt x="45458" y="4583"/>
                  </a:lnTo>
                  <a:cubicBezTo>
                    <a:pt x="259138" y="48308"/>
                    <a:pt x="419875" y="237371"/>
                    <a:pt x="419875" y="463977"/>
                  </a:cubicBezTo>
                  <a:cubicBezTo>
                    <a:pt x="419875" y="690583"/>
                    <a:pt x="259138" y="879646"/>
                    <a:pt x="45458" y="923371"/>
                  </a:cubicBezTo>
                  <a:lnTo>
                    <a:pt x="0" y="927954"/>
                  </a:lnTo>
                  <a:close/>
                </a:path>
              </a:pathLst>
            </a:custGeom>
            <a:pattFill prst="dkUpDiag">
              <a:fgClr>
                <a:srgbClr val="F7ACB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0" y="2023188"/>
              <a:ext cx="912417" cy="1430384"/>
            </a:xfrm>
            <a:custGeom>
              <a:avLst/>
              <a:gdLst>
                <a:gd name="connsiteX0" fmla="*/ 197225 w 912417"/>
                <a:gd name="connsiteY0" fmla="*/ 0 h 1430384"/>
                <a:gd name="connsiteX1" fmla="*/ 912417 w 912417"/>
                <a:gd name="connsiteY1" fmla="*/ 715192 h 1430384"/>
                <a:gd name="connsiteX2" fmla="*/ 197225 w 912417"/>
                <a:gd name="connsiteY2" fmla="*/ 1430384 h 1430384"/>
                <a:gd name="connsiteX3" fmla="*/ 53089 w 912417"/>
                <a:gd name="connsiteY3" fmla="*/ 1415854 h 1430384"/>
                <a:gd name="connsiteX4" fmla="*/ 0 w 912417"/>
                <a:gd name="connsiteY4" fmla="*/ 1399374 h 1430384"/>
                <a:gd name="connsiteX5" fmla="*/ 0 w 912417"/>
                <a:gd name="connsiteY5" fmla="*/ 31010 h 1430384"/>
                <a:gd name="connsiteX6" fmla="*/ 53089 w 912417"/>
                <a:gd name="connsiteY6" fmla="*/ 14530 h 1430384"/>
                <a:gd name="connsiteX7" fmla="*/ 197225 w 912417"/>
                <a:gd name="connsiteY7" fmla="*/ 0 h 143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417" h="1430384">
                  <a:moveTo>
                    <a:pt x="197225" y="0"/>
                  </a:moveTo>
                  <a:cubicBezTo>
                    <a:pt x="592215" y="0"/>
                    <a:pt x="912417" y="320202"/>
                    <a:pt x="912417" y="715192"/>
                  </a:cubicBezTo>
                  <a:cubicBezTo>
                    <a:pt x="912417" y="1110182"/>
                    <a:pt x="592215" y="1430384"/>
                    <a:pt x="197225" y="1430384"/>
                  </a:cubicBezTo>
                  <a:cubicBezTo>
                    <a:pt x="147851" y="1430384"/>
                    <a:pt x="99646" y="1425381"/>
                    <a:pt x="53089" y="1415854"/>
                  </a:cubicBezTo>
                  <a:lnTo>
                    <a:pt x="0" y="1399374"/>
                  </a:lnTo>
                  <a:lnTo>
                    <a:pt x="0" y="31010"/>
                  </a:lnTo>
                  <a:lnTo>
                    <a:pt x="53089" y="14530"/>
                  </a:lnTo>
                  <a:cubicBezTo>
                    <a:pt x="99646" y="5003"/>
                    <a:pt x="147851" y="0"/>
                    <a:pt x="197225" y="0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marL="0" marR="0" lvl="0" indent="0" algn="ctr" defTabSz="1377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0" y="1316155"/>
              <a:ext cx="766405" cy="1121613"/>
            </a:xfrm>
            <a:custGeom>
              <a:avLst/>
              <a:gdLst>
                <a:gd name="connsiteX0" fmla="*/ 205599 w 766405"/>
                <a:gd name="connsiteY0" fmla="*/ 0 h 1121613"/>
                <a:gd name="connsiteX1" fmla="*/ 766405 w 766405"/>
                <a:gd name="connsiteY1" fmla="*/ 560807 h 1121613"/>
                <a:gd name="connsiteX2" fmla="*/ 205599 w 766405"/>
                <a:gd name="connsiteY2" fmla="*/ 1121613 h 1121613"/>
                <a:gd name="connsiteX3" fmla="*/ 92576 w 766405"/>
                <a:gd name="connsiteY3" fmla="*/ 1110220 h 1121613"/>
                <a:gd name="connsiteX4" fmla="*/ 0 w 766405"/>
                <a:gd name="connsiteY4" fmla="*/ 1081482 h 1121613"/>
                <a:gd name="connsiteX5" fmla="*/ 0 w 766405"/>
                <a:gd name="connsiteY5" fmla="*/ 40131 h 1121613"/>
                <a:gd name="connsiteX6" fmla="*/ 92576 w 766405"/>
                <a:gd name="connsiteY6" fmla="*/ 11394 h 1121613"/>
                <a:gd name="connsiteX7" fmla="*/ 205599 w 766405"/>
                <a:gd name="connsiteY7" fmla="*/ 0 h 112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6405" h="1121613">
                  <a:moveTo>
                    <a:pt x="205599" y="0"/>
                  </a:moveTo>
                  <a:cubicBezTo>
                    <a:pt x="515324" y="0"/>
                    <a:pt x="766405" y="251081"/>
                    <a:pt x="766405" y="560807"/>
                  </a:cubicBezTo>
                  <a:cubicBezTo>
                    <a:pt x="766405" y="870532"/>
                    <a:pt x="515324" y="1121613"/>
                    <a:pt x="205599" y="1121613"/>
                  </a:cubicBezTo>
                  <a:cubicBezTo>
                    <a:pt x="166883" y="1121613"/>
                    <a:pt x="129083" y="1117690"/>
                    <a:pt x="92576" y="1110220"/>
                  </a:cubicBezTo>
                  <a:lnTo>
                    <a:pt x="0" y="1081482"/>
                  </a:lnTo>
                  <a:lnTo>
                    <a:pt x="0" y="40131"/>
                  </a:lnTo>
                  <a:lnTo>
                    <a:pt x="92576" y="11394"/>
                  </a:lnTo>
                  <a:cubicBezTo>
                    <a:pt x="129083" y="3923"/>
                    <a:pt x="166883" y="0"/>
                    <a:pt x="205599" y="0"/>
                  </a:cubicBezTo>
                  <a:close/>
                </a:path>
              </a:pathLst>
            </a:custGeom>
            <a:pattFill prst="dkUpDiag">
              <a:fgClr>
                <a:srgbClr val="D3D9B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-26706" y="802908"/>
              <a:ext cx="389885" cy="1053198"/>
            </a:xfrm>
            <a:custGeom>
              <a:avLst/>
              <a:gdLst>
                <a:gd name="connsiteX0" fmla="*/ 0 w 389885"/>
                <a:gd name="connsiteY0" fmla="*/ 0 h 1053198"/>
                <a:gd name="connsiteX1" fmla="*/ 51410 w 389885"/>
                <a:gd name="connsiteY1" fmla="*/ 15958 h 1053198"/>
                <a:gd name="connsiteX2" fmla="*/ 389885 w 389885"/>
                <a:gd name="connsiteY2" fmla="*/ 526599 h 1053198"/>
                <a:gd name="connsiteX3" fmla="*/ 51410 w 389885"/>
                <a:gd name="connsiteY3" fmla="*/ 1037240 h 1053198"/>
                <a:gd name="connsiteX4" fmla="*/ 0 w 389885"/>
                <a:gd name="connsiteY4" fmla="*/ 1053198 h 105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885" h="1053198">
                  <a:moveTo>
                    <a:pt x="0" y="0"/>
                  </a:moveTo>
                  <a:lnTo>
                    <a:pt x="51410" y="15958"/>
                  </a:lnTo>
                  <a:cubicBezTo>
                    <a:pt x="250318" y="100089"/>
                    <a:pt x="389885" y="297045"/>
                    <a:pt x="389885" y="526599"/>
                  </a:cubicBezTo>
                  <a:cubicBezTo>
                    <a:pt x="389885" y="756153"/>
                    <a:pt x="250318" y="953109"/>
                    <a:pt x="51410" y="1037240"/>
                  </a:cubicBezTo>
                  <a:lnTo>
                    <a:pt x="0" y="1053198"/>
                  </a:lnTo>
                  <a:close/>
                </a:path>
              </a:pathLst>
            </a:custGeom>
            <a:pattFill prst="dkUpDiag">
              <a:fgClr>
                <a:srgbClr val="FBC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10800000">
            <a:off x="5818601" y="2575266"/>
            <a:ext cx="6511709" cy="4282734"/>
            <a:chOff x="-115809" y="-31019"/>
            <a:chExt cx="6511709" cy="4282734"/>
          </a:xfrm>
        </p:grpSpPr>
        <p:sp>
          <p:nvSpPr>
            <p:cNvPr id="43" name="任意多边形 42"/>
            <p:cNvSpPr/>
            <p:nvPr/>
          </p:nvSpPr>
          <p:spPr>
            <a:xfrm>
              <a:off x="5214007" y="-31019"/>
              <a:ext cx="1181893" cy="395273"/>
            </a:xfrm>
            <a:custGeom>
              <a:avLst/>
              <a:gdLst>
                <a:gd name="connsiteX0" fmla="*/ 0 w 1181893"/>
                <a:gd name="connsiteY0" fmla="*/ 0 h 395273"/>
                <a:gd name="connsiteX1" fmla="*/ 1181893 w 1181893"/>
                <a:gd name="connsiteY1" fmla="*/ 0 h 395273"/>
                <a:gd name="connsiteX2" fmla="*/ 1180498 w 1181893"/>
                <a:gd name="connsiteY2" fmla="*/ 4492 h 395273"/>
                <a:gd name="connsiteX3" fmla="*/ 590946 w 1181893"/>
                <a:gd name="connsiteY3" fmla="*/ 395273 h 395273"/>
                <a:gd name="connsiteX4" fmla="*/ 1394 w 1181893"/>
                <a:gd name="connsiteY4" fmla="*/ 4492 h 39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93" h="395273">
                  <a:moveTo>
                    <a:pt x="0" y="0"/>
                  </a:moveTo>
                  <a:lnTo>
                    <a:pt x="1181893" y="0"/>
                  </a:lnTo>
                  <a:lnTo>
                    <a:pt x="1180498" y="4492"/>
                  </a:lnTo>
                  <a:cubicBezTo>
                    <a:pt x="1083366" y="234138"/>
                    <a:pt x="855974" y="395273"/>
                    <a:pt x="590946" y="395273"/>
                  </a:cubicBezTo>
                  <a:cubicBezTo>
                    <a:pt x="325918" y="395273"/>
                    <a:pt x="98526" y="234138"/>
                    <a:pt x="1394" y="4492"/>
                  </a:cubicBezTo>
                  <a:close/>
                </a:path>
              </a:pathLst>
            </a:custGeom>
            <a:pattFill prst="dkUpDiag">
              <a:fgClr>
                <a:srgbClr val="DEEADB"/>
              </a:fgClr>
              <a:bgClr>
                <a:schemeClr val="bg1"/>
              </a:bgClr>
            </a:patt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2150627" y="0"/>
              <a:ext cx="1430383" cy="1430383"/>
            </a:xfrm>
            <a:custGeom>
              <a:avLst/>
              <a:gdLst>
                <a:gd name="connsiteX0" fmla="*/ 0 w 1430383"/>
                <a:gd name="connsiteY0" fmla="*/ 715192 h 1430383"/>
                <a:gd name="connsiteX1" fmla="*/ 715192 w 1430383"/>
                <a:gd name="connsiteY1" fmla="*/ 0 h 1430383"/>
                <a:gd name="connsiteX2" fmla="*/ 1430384 w 1430383"/>
                <a:gd name="connsiteY2" fmla="*/ 715192 h 1430383"/>
                <a:gd name="connsiteX3" fmla="*/ 715192 w 1430383"/>
                <a:gd name="connsiteY3" fmla="*/ 1430384 h 1430383"/>
                <a:gd name="connsiteX4" fmla="*/ 0 w 1430383"/>
                <a:gd name="connsiteY4" fmla="*/ 715192 h 143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383" h="1430383">
                  <a:moveTo>
                    <a:pt x="0" y="715192"/>
                  </a:moveTo>
                  <a:cubicBezTo>
                    <a:pt x="0" y="320202"/>
                    <a:pt x="320202" y="0"/>
                    <a:pt x="715192" y="0"/>
                  </a:cubicBezTo>
                  <a:cubicBezTo>
                    <a:pt x="1110182" y="0"/>
                    <a:pt x="1430384" y="320202"/>
                    <a:pt x="1430384" y="715192"/>
                  </a:cubicBezTo>
                  <a:cubicBezTo>
                    <a:pt x="1430384" y="1110182"/>
                    <a:pt x="1110182" y="1430384"/>
                    <a:pt x="715192" y="1430384"/>
                  </a:cubicBezTo>
                  <a:cubicBezTo>
                    <a:pt x="320202" y="1430384"/>
                    <a:pt x="0" y="1110182"/>
                    <a:pt x="0" y="715192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marL="0" marR="0" lvl="0" indent="0" algn="ctr" defTabSz="1377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495902" y="0"/>
              <a:ext cx="1392368" cy="556631"/>
            </a:xfrm>
            <a:custGeom>
              <a:avLst/>
              <a:gdLst>
                <a:gd name="connsiteX0" fmla="*/ 0 w 1392368"/>
                <a:gd name="connsiteY0" fmla="*/ 0 h 556631"/>
                <a:gd name="connsiteX1" fmla="*/ 1392368 w 1392368"/>
                <a:gd name="connsiteY1" fmla="*/ 0 h 556631"/>
                <a:gd name="connsiteX2" fmla="*/ 1355173 w 1392368"/>
                <a:gd name="connsiteY2" fmla="*/ 119824 h 556631"/>
                <a:gd name="connsiteX3" fmla="*/ 696184 w 1392368"/>
                <a:gd name="connsiteY3" fmla="*/ 556631 h 556631"/>
                <a:gd name="connsiteX4" fmla="*/ 37196 w 1392368"/>
                <a:gd name="connsiteY4" fmla="*/ 119824 h 5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68" h="556631">
                  <a:moveTo>
                    <a:pt x="0" y="0"/>
                  </a:moveTo>
                  <a:lnTo>
                    <a:pt x="1392368" y="0"/>
                  </a:lnTo>
                  <a:lnTo>
                    <a:pt x="1355173" y="119824"/>
                  </a:lnTo>
                  <a:cubicBezTo>
                    <a:pt x="1246601" y="376517"/>
                    <a:pt x="992427" y="556631"/>
                    <a:pt x="696184" y="556631"/>
                  </a:cubicBezTo>
                  <a:cubicBezTo>
                    <a:pt x="399942" y="556631"/>
                    <a:pt x="145768" y="376517"/>
                    <a:pt x="37196" y="119824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marL="0" marR="0" lvl="0" indent="0" algn="ctr" defTabSz="1377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-115809" y="-15480"/>
              <a:ext cx="1938125" cy="1690855"/>
            </a:xfrm>
            <a:custGeom>
              <a:avLst/>
              <a:gdLst>
                <a:gd name="connsiteX0" fmla="*/ 90067 w 1938125"/>
                <a:gd name="connsiteY0" fmla="*/ 0 h 1690855"/>
                <a:gd name="connsiteX1" fmla="*/ 1736735 w 1938125"/>
                <a:gd name="connsiteY1" fmla="*/ 0 h 1690855"/>
                <a:gd name="connsiteX2" fmla="*/ 1755686 w 1938125"/>
                <a:gd name="connsiteY2" fmla="*/ 25343 h 1690855"/>
                <a:gd name="connsiteX3" fmla="*/ 1938125 w 1938125"/>
                <a:gd name="connsiteY3" fmla="*/ 622610 h 1690855"/>
                <a:gd name="connsiteX4" fmla="*/ 869880 w 1938125"/>
                <a:gd name="connsiteY4" fmla="*/ 1690855 h 1690855"/>
                <a:gd name="connsiteX5" fmla="*/ 114516 w 1938125"/>
                <a:gd name="connsiteY5" fmla="*/ 1377974 h 1690855"/>
                <a:gd name="connsiteX6" fmla="*/ 0 w 1938125"/>
                <a:gd name="connsiteY6" fmla="*/ 1239179 h 1690855"/>
                <a:gd name="connsiteX7" fmla="*/ 90067 w 1938125"/>
                <a:gd name="connsiteY7" fmla="*/ 1239179 h 169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8125" h="1690855">
                  <a:moveTo>
                    <a:pt x="90067" y="0"/>
                  </a:moveTo>
                  <a:lnTo>
                    <a:pt x="1736735" y="0"/>
                  </a:lnTo>
                  <a:lnTo>
                    <a:pt x="1755686" y="25343"/>
                  </a:lnTo>
                  <a:cubicBezTo>
                    <a:pt x="1870869" y="195836"/>
                    <a:pt x="1938125" y="401368"/>
                    <a:pt x="1938125" y="622610"/>
                  </a:cubicBezTo>
                  <a:cubicBezTo>
                    <a:pt x="1938125" y="1212586"/>
                    <a:pt x="1459856" y="1690855"/>
                    <a:pt x="869880" y="1690855"/>
                  </a:cubicBezTo>
                  <a:cubicBezTo>
                    <a:pt x="574892" y="1690855"/>
                    <a:pt x="307830" y="1571288"/>
                    <a:pt x="114516" y="1377974"/>
                  </a:cubicBezTo>
                  <a:lnTo>
                    <a:pt x="0" y="1239179"/>
                  </a:lnTo>
                  <a:lnTo>
                    <a:pt x="90067" y="1239179"/>
                  </a:lnTo>
                  <a:close/>
                </a:path>
              </a:pathLst>
            </a:custGeom>
            <a:pattFill prst="dkUpDiag">
              <a:fgClr>
                <a:srgbClr val="DEEADB"/>
              </a:fgClr>
              <a:bgClr>
                <a:schemeClr val="bg1"/>
              </a:bgClr>
            </a:patt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158769" y="-25592"/>
              <a:ext cx="1871319" cy="1023158"/>
            </a:xfrm>
            <a:custGeom>
              <a:avLst/>
              <a:gdLst>
                <a:gd name="connsiteX0" fmla="*/ 4418 w 1871319"/>
                <a:gd name="connsiteY0" fmla="*/ 0 h 1023158"/>
                <a:gd name="connsiteX1" fmla="*/ 1866901 w 1871319"/>
                <a:gd name="connsiteY1" fmla="*/ 0 h 1023158"/>
                <a:gd name="connsiteX2" fmla="*/ 1871319 w 1871319"/>
                <a:gd name="connsiteY2" fmla="*/ 87499 h 1023158"/>
                <a:gd name="connsiteX3" fmla="*/ 935660 w 1871319"/>
                <a:gd name="connsiteY3" fmla="*/ 1023158 h 1023158"/>
                <a:gd name="connsiteX4" fmla="*/ 0 w 1871319"/>
                <a:gd name="connsiteY4" fmla="*/ 87499 h 102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1319" h="1023158">
                  <a:moveTo>
                    <a:pt x="4418" y="0"/>
                  </a:moveTo>
                  <a:lnTo>
                    <a:pt x="1866901" y="0"/>
                  </a:lnTo>
                  <a:lnTo>
                    <a:pt x="1871319" y="87499"/>
                  </a:lnTo>
                  <a:cubicBezTo>
                    <a:pt x="1871319" y="604250"/>
                    <a:pt x="1452411" y="1023158"/>
                    <a:pt x="935660" y="1023158"/>
                  </a:cubicBezTo>
                  <a:cubicBezTo>
                    <a:pt x="418908" y="1023158"/>
                    <a:pt x="0" y="604250"/>
                    <a:pt x="0" y="87499"/>
                  </a:cubicBezTo>
                  <a:close/>
                </a:path>
              </a:pathLst>
            </a:custGeom>
            <a:pattFill prst="dkUpDiag">
              <a:fgClr>
                <a:srgbClr val="FBC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2917463" y="-23795"/>
              <a:ext cx="2247656" cy="1397698"/>
            </a:xfrm>
            <a:custGeom>
              <a:avLst/>
              <a:gdLst>
                <a:gd name="connsiteX0" fmla="*/ 35015 w 2247656"/>
                <a:gd name="connsiteY0" fmla="*/ 0 h 1397698"/>
                <a:gd name="connsiteX1" fmla="*/ 2212642 w 2247656"/>
                <a:gd name="connsiteY1" fmla="*/ 0 h 1397698"/>
                <a:gd name="connsiteX2" fmla="*/ 2224824 w 2247656"/>
                <a:gd name="connsiteY2" fmla="*/ 47379 h 1397698"/>
                <a:gd name="connsiteX3" fmla="*/ 2247656 w 2247656"/>
                <a:gd name="connsiteY3" fmla="*/ 273870 h 1397698"/>
                <a:gd name="connsiteX4" fmla="*/ 1123828 w 2247656"/>
                <a:gd name="connsiteY4" fmla="*/ 1397698 h 1397698"/>
                <a:gd name="connsiteX5" fmla="*/ 0 w 2247656"/>
                <a:gd name="connsiteY5" fmla="*/ 273870 h 1397698"/>
                <a:gd name="connsiteX6" fmla="*/ 22832 w 2247656"/>
                <a:gd name="connsiteY6" fmla="*/ 47379 h 139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7656" h="1397698">
                  <a:moveTo>
                    <a:pt x="35015" y="0"/>
                  </a:moveTo>
                  <a:lnTo>
                    <a:pt x="2212642" y="0"/>
                  </a:lnTo>
                  <a:lnTo>
                    <a:pt x="2224824" y="47379"/>
                  </a:lnTo>
                  <a:cubicBezTo>
                    <a:pt x="2239794" y="120538"/>
                    <a:pt x="2247656" y="196286"/>
                    <a:pt x="2247656" y="273870"/>
                  </a:cubicBezTo>
                  <a:cubicBezTo>
                    <a:pt x="2247656" y="894544"/>
                    <a:pt x="1744502" y="1397698"/>
                    <a:pt x="1123828" y="1397698"/>
                  </a:cubicBezTo>
                  <a:cubicBezTo>
                    <a:pt x="503154" y="1397698"/>
                    <a:pt x="0" y="894544"/>
                    <a:pt x="0" y="273870"/>
                  </a:cubicBezTo>
                  <a:cubicBezTo>
                    <a:pt x="0" y="196286"/>
                    <a:pt x="7862" y="120538"/>
                    <a:pt x="22832" y="47379"/>
                  </a:cubicBezTo>
                  <a:close/>
                </a:path>
              </a:pathLst>
            </a:custGeom>
            <a:pattFill prst="dkUpDiag">
              <a:fgClr>
                <a:srgbClr val="F7ACB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1" y="3323761"/>
              <a:ext cx="419875" cy="927954"/>
            </a:xfrm>
            <a:custGeom>
              <a:avLst/>
              <a:gdLst>
                <a:gd name="connsiteX0" fmla="*/ 0 w 419875"/>
                <a:gd name="connsiteY0" fmla="*/ 0 h 927954"/>
                <a:gd name="connsiteX1" fmla="*/ 45458 w 419875"/>
                <a:gd name="connsiteY1" fmla="*/ 4583 h 927954"/>
                <a:gd name="connsiteX2" fmla="*/ 419875 w 419875"/>
                <a:gd name="connsiteY2" fmla="*/ 463977 h 927954"/>
                <a:gd name="connsiteX3" fmla="*/ 45458 w 419875"/>
                <a:gd name="connsiteY3" fmla="*/ 923371 h 927954"/>
                <a:gd name="connsiteX4" fmla="*/ 0 w 419875"/>
                <a:gd name="connsiteY4" fmla="*/ 927954 h 92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875" h="927954">
                  <a:moveTo>
                    <a:pt x="0" y="0"/>
                  </a:moveTo>
                  <a:lnTo>
                    <a:pt x="45458" y="4583"/>
                  </a:lnTo>
                  <a:cubicBezTo>
                    <a:pt x="259138" y="48308"/>
                    <a:pt x="419875" y="237371"/>
                    <a:pt x="419875" y="463977"/>
                  </a:cubicBezTo>
                  <a:cubicBezTo>
                    <a:pt x="419875" y="690583"/>
                    <a:pt x="259138" y="879646"/>
                    <a:pt x="45458" y="923371"/>
                  </a:cubicBezTo>
                  <a:lnTo>
                    <a:pt x="0" y="927954"/>
                  </a:lnTo>
                  <a:close/>
                </a:path>
              </a:pathLst>
            </a:custGeom>
            <a:pattFill prst="dkUpDiag">
              <a:fgClr>
                <a:srgbClr val="F7ACB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0" y="2023188"/>
              <a:ext cx="912417" cy="1430384"/>
            </a:xfrm>
            <a:custGeom>
              <a:avLst/>
              <a:gdLst>
                <a:gd name="connsiteX0" fmla="*/ 197225 w 912417"/>
                <a:gd name="connsiteY0" fmla="*/ 0 h 1430384"/>
                <a:gd name="connsiteX1" fmla="*/ 912417 w 912417"/>
                <a:gd name="connsiteY1" fmla="*/ 715192 h 1430384"/>
                <a:gd name="connsiteX2" fmla="*/ 197225 w 912417"/>
                <a:gd name="connsiteY2" fmla="*/ 1430384 h 1430384"/>
                <a:gd name="connsiteX3" fmla="*/ 53089 w 912417"/>
                <a:gd name="connsiteY3" fmla="*/ 1415854 h 1430384"/>
                <a:gd name="connsiteX4" fmla="*/ 0 w 912417"/>
                <a:gd name="connsiteY4" fmla="*/ 1399374 h 1430384"/>
                <a:gd name="connsiteX5" fmla="*/ 0 w 912417"/>
                <a:gd name="connsiteY5" fmla="*/ 31010 h 1430384"/>
                <a:gd name="connsiteX6" fmla="*/ 53089 w 912417"/>
                <a:gd name="connsiteY6" fmla="*/ 14530 h 1430384"/>
                <a:gd name="connsiteX7" fmla="*/ 197225 w 912417"/>
                <a:gd name="connsiteY7" fmla="*/ 0 h 143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417" h="1430384">
                  <a:moveTo>
                    <a:pt x="197225" y="0"/>
                  </a:moveTo>
                  <a:cubicBezTo>
                    <a:pt x="592215" y="0"/>
                    <a:pt x="912417" y="320202"/>
                    <a:pt x="912417" y="715192"/>
                  </a:cubicBezTo>
                  <a:cubicBezTo>
                    <a:pt x="912417" y="1110182"/>
                    <a:pt x="592215" y="1430384"/>
                    <a:pt x="197225" y="1430384"/>
                  </a:cubicBezTo>
                  <a:cubicBezTo>
                    <a:pt x="147851" y="1430384"/>
                    <a:pt x="99646" y="1425381"/>
                    <a:pt x="53089" y="1415854"/>
                  </a:cubicBezTo>
                  <a:lnTo>
                    <a:pt x="0" y="1399374"/>
                  </a:lnTo>
                  <a:lnTo>
                    <a:pt x="0" y="31010"/>
                  </a:lnTo>
                  <a:lnTo>
                    <a:pt x="53089" y="14530"/>
                  </a:lnTo>
                  <a:cubicBezTo>
                    <a:pt x="99646" y="5003"/>
                    <a:pt x="147851" y="0"/>
                    <a:pt x="197225" y="0"/>
                  </a:cubicBezTo>
                  <a:close/>
                </a:path>
              </a:pathLst>
            </a:custGeom>
            <a:pattFill prst="dkUpDiag">
              <a:fgClr>
                <a:srgbClr val="F1E7B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845" tIns="248845" rIns="248845" bIns="248845" numCol="1" spcCol="1270" anchor="ctr" anchorCtr="0">
              <a:noAutofit/>
            </a:bodyPr>
            <a:lstStyle/>
            <a:p>
              <a:pPr marL="0" marR="0" lvl="0" indent="0" algn="ctr" defTabSz="1377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0" y="1316155"/>
              <a:ext cx="766405" cy="1121613"/>
            </a:xfrm>
            <a:custGeom>
              <a:avLst/>
              <a:gdLst>
                <a:gd name="connsiteX0" fmla="*/ 205599 w 766405"/>
                <a:gd name="connsiteY0" fmla="*/ 0 h 1121613"/>
                <a:gd name="connsiteX1" fmla="*/ 766405 w 766405"/>
                <a:gd name="connsiteY1" fmla="*/ 560807 h 1121613"/>
                <a:gd name="connsiteX2" fmla="*/ 205599 w 766405"/>
                <a:gd name="connsiteY2" fmla="*/ 1121613 h 1121613"/>
                <a:gd name="connsiteX3" fmla="*/ 92576 w 766405"/>
                <a:gd name="connsiteY3" fmla="*/ 1110220 h 1121613"/>
                <a:gd name="connsiteX4" fmla="*/ 0 w 766405"/>
                <a:gd name="connsiteY4" fmla="*/ 1081482 h 1121613"/>
                <a:gd name="connsiteX5" fmla="*/ 0 w 766405"/>
                <a:gd name="connsiteY5" fmla="*/ 40131 h 1121613"/>
                <a:gd name="connsiteX6" fmla="*/ 92576 w 766405"/>
                <a:gd name="connsiteY6" fmla="*/ 11394 h 1121613"/>
                <a:gd name="connsiteX7" fmla="*/ 205599 w 766405"/>
                <a:gd name="connsiteY7" fmla="*/ 0 h 112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6405" h="1121613">
                  <a:moveTo>
                    <a:pt x="205599" y="0"/>
                  </a:moveTo>
                  <a:cubicBezTo>
                    <a:pt x="515324" y="0"/>
                    <a:pt x="766405" y="251081"/>
                    <a:pt x="766405" y="560807"/>
                  </a:cubicBezTo>
                  <a:cubicBezTo>
                    <a:pt x="766405" y="870532"/>
                    <a:pt x="515324" y="1121613"/>
                    <a:pt x="205599" y="1121613"/>
                  </a:cubicBezTo>
                  <a:cubicBezTo>
                    <a:pt x="166883" y="1121613"/>
                    <a:pt x="129083" y="1117690"/>
                    <a:pt x="92576" y="1110220"/>
                  </a:cubicBezTo>
                  <a:lnTo>
                    <a:pt x="0" y="1081482"/>
                  </a:lnTo>
                  <a:lnTo>
                    <a:pt x="0" y="40131"/>
                  </a:lnTo>
                  <a:lnTo>
                    <a:pt x="92576" y="11394"/>
                  </a:lnTo>
                  <a:cubicBezTo>
                    <a:pt x="129083" y="3923"/>
                    <a:pt x="166883" y="0"/>
                    <a:pt x="205599" y="0"/>
                  </a:cubicBezTo>
                  <a:close/>
                </a:path>
              </a:pathLst>
            </a:custGeom>
            <a:pattFill prst="dkUpDiag">
              <a:fgClr>
                <a:srgbClr val="D3D9B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26706" y="802908"/>
              <a:ext cx="389885" cy="1053198"/>
            </a:xfrm>
            <a:custGeom>
              <a:avLst/>
              <a:gdLst>
                <a:gd name="connsiteX0" fmla="*/ 0 w 389885"/>
                <a:gd name="connsiteY0" fmla="*/ 0 h 1053198"/>
                <a:gd name="connsiteX1" fmla="*/ 51410 w 389885"/>
                <a:gd name="connsiteY1" fmla="*/ 15958 h 1053198"/>
                <a:gd name="connsiteX2" fmla="*/ 389885 w 389885"/>
                <a:gd name="connsiteY2" fmla="*/ 526599 h 1053198"/>
                <a:gd name="connsiteX3" fmla="*/ 51410 w 389885"/>
                <a:gd name="connsiteY3" fmla="*/ 1037240 h 1053198"/>
                <a:gd name="connsiteX4" fmla="*/ 0 w 389885"/>
                <a:gd name="connsiteY4" fmla="*/ 1053198 h 105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885" h="1053198">
                  <a:moveTo>
                    <a:pt x="0" y="0"/>
                  </a:moveTo>
                  <a:lnTo>
                    <a:pt x="51410" y="15958"/>
                  </a:lnTo>
                  <a:cubicBezTo>
                    <a:pt x="250318" y="100089"/>
                    <a:pt x="389885" y="297045"/>
                    <a:pt x="389885" y="526599"/>
                  </a:cubicBezTo>
                  <a:cubicBezTo>
                    <a:pt x="389885" y="756153"/>
                    <a:pt x="250318" y="953109"/>
                    <a:pt x="51410" y="1037240"/>
                  </a:cubicBezTo>
                  <a:lnTo>
                    <a:pt x="0" y="1053198"/>
                  </a:lnTo>
                  <a:close/>
                </a:path>
              </a:pathLst>
            </a:custGeom>
            <a:pattFill prst="dkUpDiag">
              <a:fgClr>
                <a:srgbClr val="FBC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572" tIns="174572" rIns="174572" bIns="174572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782888" y="2813948"/>
            <a:ext cx="4935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</a:rPr>
              <a:t>HW12(D)</a:t>
            </a:r>
            <a:endParaRPr lang="zh-CN" altLang="en-US" sz="6000" dirty="0">
              <a:solidFill>
                <a:schemeClr val="tx1">
                  <a:lumMod val="50000"/>
                  <a:lumOff val="50000"/>
                </a:schemeClr>
              </a:solidFill>
              <a:latin typeface="华康少女文字W5(P)" panose="040F0500000000000000" pitchFamily="82" charset="-122"/>
              <a:ea typeface="华康少女文字W5(P)" panose="040F0500000000000000" pitchFamily="8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118162" y="4080484"/>
            <a:ext cx="3278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系級：通訊四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組別：第六組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組員：馮小純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張展翌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	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游啟正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2022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8EEC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744685" y="1199017"/>
            <a:ext cx="4702629" cy="4702629"/>
          </a:xfrm>
          <a:prstGeom prst="ellipse">
            <a:avLst/>
          </a:prstGeom>
          <a:solidFill>
            <a:srgbClr val="D6E6D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8416" y="723372"/>
            <a:ext cx="10944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針對以下的給定圖，列出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Bellman-Ford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最短路徑演算法執行過程，</a:t>
            </a:r>
            <a:endParaRPr lang="en-US" altLang="zh-TW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Bellman -Ford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最短路徑演算法如何檢查出一給定圖具有負循環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(negative-weight cycle)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6" name="Picture 2" descr="https://staff.csie.ncu.edu.tw/jrjiang/alg2022/Bellman-Ford.png">
            <a:extLst>
              <a:ext uri="{FF2B5EF4-FFF2-40B4-BE49-F238E27FC236}">
                <a16:creationId xmlns:a16="http://schemas.microsoft.com/office/drawing/2014/main" id="{8F733B51-AC52-433E-8BE5-1A5C5725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89" y="2360816"/>
            <a:ext cx="52292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3141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13905" y="1016741"/>
            <a:ext cx="4702629" cy="4702629"/>
          </a:xfrm>
          <a:prstGeom prst="ellipse">
            <a:avLst/>
          </a:prstGeom>
          <a:solidFill>
            <a:srgbClr val="FBC279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8240" y="396391"/>
            <a:ext cx="1240700" cy="1240700"/>
          </a:xfrm>
          <a:prstGeom prst="ellipse">
            <a:avLst/>
          </a:prstGeom>
          <a:solidFill>
            <a:srgbClr val="F1E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108" y="1871120"/>
            <a:ext cx="5064371" cy="87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先將狀態初始化，即源節點至源節點距離設為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0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，源節點至其他節點的路徑不存在，設為無限大。</a:t>
            </a:r>
            <a:endParaRPr kumimoji="0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893A0B5-4CF2-4B67-8C75-C52C3AACA33E}"/>
              </a:ext>
            </a:extLst>
          </p:cNvPr>
          <p:cNvGrpSpPr/>
          <p:nvPr/>
        </p:nvGrpSpPr>
        <p:grpSpPr>
          <a:xfrm>
            <a:off x="7202789" y="1754705"/>
            <a:ext cx="4255499" cy="3348589"/>
            <a:chOff x="7202789" y="1754705"/>
            <a:chExt cx="4255499" cy="3348589"/>
          </a:xfrm>
        </p:grpSpPr>
        <p:pic>
          <p:nvPicPr>
            <p:cNvPr id="7" name="Picture 2" descr="https://staff.csie.ncu.edu.tw/jrjiang/alg2022/Bellman-Ford.png">
              <a:extLst>
                <a:ext uri="{FF2B5EF4-FFF2-40B4-BE49-F238E27FC236}">
                  <a16:creationId xmlns:a16="http://schemas.microsoft.com/office/drawing/2014/main" id="{BF781035-A062-4548-AF73-CEAE91BEF6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789" y="1754705"/>
              <a:ext cx="4255499" cy="334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DEF34482-896F-4DC6-969C-EA41F1E5F46B}"/>
                </a:ext>
              </a:extLst>
            </p:cNvPr>
            <p:cNvSpPr txBox="1"/>
            <p:nvPr/>
          </p:nvSpPr>
          <p:spPr>
            <a:xfrm>
              <a:off x="7488000" y="3312000"/>
              <a:ext cx="4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489ED8A-1A73-4CBF-A0D0-FDC9743E5539}"/>
                </a:ext>
              </a:extLst>
            </p:cNvPr>
            <p:cNvSpPr txBox="1"/>
            <p:nvPr/>
          </p:nvSpPr>
          <p:spPr>
            <a:xfrm>
              <a:off x="8856000" y="2308419"/>
              <a:ext cx="4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∞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BB3583B-9A83-473F-A9BF-AA8EC7FA0E30}"/>
                </a:ext>
              </a:extLst>
            </p:cNvPr>
            <p:cNvSpPr txBox="1"/>
            <p:nvPr/>
          </p:nvSpPr>
          <p:spPr>
            <a:xfrm>
              <a:off x="8856000" y="4259139"/>
              <a:ext cx="4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∞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9E8CAA7-078B-459D-9C59-BF739A37B835}"/>
                </a:ext>
              </a:extLst>
            </p:cNvPr>
            <p:cNvSpPr txBox="1"/>
            <p:nvPr/>
          </p:nvSpPr>
          <p:spPr>
            <a:xfrm>
              <a:off x="10875300" y="4259139"/>
              <a:ext cx="4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∞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C251EA3-D81A-46B8-93C0-F49D6A4E072F}"/>
                </a:ext>
              </a:extLst>
            </p:cNvPr>
            <p:cNvSpPr txBox="1"/>
            <p:nvPr/>
          </p:nvSpPr>
          <p:spPr>
            <a:xfrm>
              <a:off x="10875300" y="2308419"/>
              <a:ext cx="4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∞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92860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426849" y="971021"/>
            <a:ext cx="4794070" cy="4794070"/>
          </a:xfrm>
          <a:prstGeom prst="ellipse">
            <a:avLst/>
          </a:prstGeom>
          <a:solidFill>
            <a:srgbClr val="F1E7B6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6502" y="572784"/>
            <a:ext cx="1240700" cy="1240700"/>
          </a:xfrm>
          <a:prstGeom prst="ellipse">
            <a:avLst/>
          </a:prstGeom>
          <a:solidFill>
            <a:srgbClr val="D6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2690" y="2018525"/>
            <a:ext cx="597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再經過第一次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迭代針對每個邊求出源節點可到達的最短路徑</a:t>
            </a:r>
            <a:endParaRPr kumimoji="0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6C5D0C4-0E46-4C13-8AF2-211BA11A78A7}"/>
              </a:ext>
            </a:extLst>
          </p:cNvPr>
          <p:cNvGrpSpPr/>
          <p:nvPr/>
        </p:nvGrpSpPr>
        <p:grpSpPr>
          <a:xfrm>
            <a:off x="7202789" y="1754705"/>
            <a:ext cx="4255499" cy="3348589"/>
            <a:chOff x="7202789" y="1754705"/>
            <a:chExt cx="4255499" cy="3348589"/>
          </a:xfrm>
        </p:grpSpPr>
        <p:pic>
          <p:nvPicPr>
            <p:cNvPr id="18" name="Picture 2" descr="https://staff.csie.ncu.edu.tw/jrjiang/alg2022/Bellman-Ford.png">
              <a:extLst>
                <a:ext uri="{FF2B5EF4-FFF2-40B4-BE49-F238E27FC236}">
                  <a16:creationId xmlns:a16="http://schemas.microsoft.com/office/drawing/2014/main" id="{64DA9063-51E8-45DF-B59C-36EF145D8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789" y="1754705"/>
              <a:ext cx="4255499" cy="334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D3B377A-A164-44AA-9F73-E43801CB1160}"/>
                </a:ext>
              </a:extLst>
            </p:cNvPr>
            <p:cNvSpPr txBox="1"/>
            <p:nvPr/>
          </p:nvSpPr>
          <p:spPr>
            <a:xfrm>
              <a:off x="7488000" y="3312000"/>
              <a:ext cx="4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C4E75EB-B7AE-461B-8B19-DBF3D52B7E21}"/>
                </a:ext>
              </a:extLst>
            </p:cNvPr>
            <p:cNvSpPr txBox="1"/>
            <p:nvPr/>
          </p:nvSpPr>
          <p:spPr>
            <a:xfrm>
              <a:off x="8856000" y="2308419"/>
              <a:ext cx="4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E7906A6-443B-4538-83FA-C077B43BDDDC}"/>
                </a:ext>
              </a:extLst>
            </p:cNvPr>
            <p:cNvSpPr txBox="1"/>
            <p:nvPr/>
          </p:nvSpPr>
          <p:spPr>
            <a:xfrm>
              <a:off x="8856000" y="4259139"/>
              <a:ext cx="4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9393435-15B6-4DE8-A03A-533A4D79A7BA}"/>
                </a:ext>
              </a:extLst>
            </p:cNvPr>
            <p:cNvSpPr txBox="1"/>
            <p:nvPr/>
          </p:nvSpPr>
          <p:spPr>
            <a:xfrm>
              <a:off x="10875300" y="4259139"/>
              <a:ext cx="4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∞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4D10086-273E-4A2C-A970-F73A66BC9131}"/>
                </a:ext>
              </a:extLst>
            </p:cNvPr>
            <p:cNvSpPr txBox="1"/>
            <p:nvPr/>
          </p:nvSpPr>
          <p:spPr>
            <a:xfrm>
              <a:off x="10875300" y="2308419"/>
              <a:ext cx="4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∞</a:t>
              </a:r>
              <a:endParaRPr lang="zh-TW" altLang="en-US" dirty="0"/>
            </a:p>
          </p:txBody>
        </p:sp>
      </p:grpSp>
      <p:sp>
        <p:nvSpPr>
          <p:cNvPr id="12" name="向右箭號 11"/>
          <p:cNvSpPr/>
          <p:nvPr/>
        </p:nvSpPr>
        <p:spPr>
          <a:xfrm rot="19096959">
            <a:off x="7745020" y="2811254"/>
            <a:ext cx="1189874" cy="192246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2252388">
            <a:off x="7759702" y="3960534"/>
            <a:ext cx="1167816" cy="162125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1824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426849" y="971021"/>
            <a:ext cx="4794070" cy="4794070"/>
          </a:xfrm>
          <a:prstGeom prst="ellipse">
            <a:avLst/>
          </a:prstGeom>
          <a:solidFill>
            <a:srgbClr val="F1E7B6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6502" y="572784"/>
            <a:ext cx="1240700" cy="1240700"/>
          </a:xfrm>
          <a:prstGeom prst="ellipse">
            <a:avLst/>
          </a:prstGeom>
          <a:solidFill>
            <a:srgbClr val="D6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2689" y="2018525"/>
            <a:ext cx="663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以此類推到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n-1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次迭代，由於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個節點的圖最長的路徑為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n-1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個邊，因此第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n-1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次迭代即可得到從源節點到其他節點的最短路徑。</a:t>
            </a:r>
            <a:endParaRPr kumimoji="0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6C5D0C4-0E46-4C13-8AF2-211BA11A78A7}"/>
              </a:ext>
            </a:extLst>
          </p:cNvPr>
          <p:cNvGrpSpPr>
            <a:grpSpLocks noChangeAspect="1"/>
          </p:cNvGrpSpPr>
          <p:nvPr/>
        </p:nvGrpSpPr>
        <p:grpSpPr>
          <a:xfrm>
            <a:off x="296502" y="3283069"/>
            <a:ext cx="3600000" cy="2832786"/>
            <a:chOff x="7202789" y="1754705"/>
            <a:chExt cx="4255499" cy="3348589"/>
          </a:xfrm>
        </p:grpSpPr>
        <p:pic>
          <p:nvPicPr>
            <p:cNvPr id="18" name="Picture 2" descr="https://staff.csie.ncu.edu.tw/jrjiang/alg2022/Bellman-Ford.png">
              <a:extLst>
                <a:ext uri="{FF2B5EF4-FFF2-40B4-BE49-F238E27FC236}">
                  <a16:creationId xmlns:a16="http://schemas.microsoft.com/office/drawing/2014/main" id="{64DA9063-51E8-45DF-B59C-36EF145D8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789" y="1754705"/>
              <a:ext cx="4255499" cy="334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D3B377A-A164-44AA-9F73-E43801CB1160}"/>
                </a:ext>
              </a:extLst>
            </p:cNvPr>
            <p:cNvSpPr txBox="1"/>
            <p:nvPr/>
          </p:nvSpPr>
          <p:spPr>
            <a:xfrm>
              <a:off x="7488000" y="3312000"/>
              <a:ext cx="4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C4E75EB-B7AE-461B-8B19-DBF3D52B7E21}"/>
                </a:ext>
              </a:extLst>
            </p:cNvPr>
            <p:cNvSpPr txBox="1"/>
            <p:nvPr/>
          </p:nvSpPr>
          <p:spPr>
            <a:xfrm>
              <a:off x="8856000" y="2308419"/>
              <a:ext cx="438539" cy="42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ea typeface="標楷體" panose="03000509000000000000" pitchFamily="65" charset="-120"/>
                </a:rPr>
                <a:t>5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E7906A6-443B-4538-83FA-C077B43BDDDC}"/>
                </a:ext>
              </a:extLst>
            </p:cNvPr>
            <p:cNvSpPr txBox="1"/>
            <p:nvPr/>
          </p:nvSpPr>
          <p:spPr>
            <a:xfrm>
              <a:off x="8856000" y="4259139"/>
              <a:ext cx="438539" cy="42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ea typeface="標楷體" panose="03000509000000000000" pitchFamily="65" charset="-120"/>
                </a:rPr>
                <a:t>3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9393435-15B6-4DE8-A03A-533A4D79A7BA}"/>
                </a:ext>
              </a:extLst>
            </p:cNvPr>
            <p:cNvSpPr txBox="1"/>
            <p:nvPr/>
          </p:nvSpPr>
          <p:spPr>
            <a:xfrm>
              <a:off x="10875301" y="4259139"/>
              <a:ext cx="438539" cy="42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4D10086-273E-4A2C-A970-F73A66BC9131}"/>
                </a:ext>
              </a:extLst>
            </p:cNvPr>
            <p:cNvSpPr txBox="1"/>
            <p:nvPr/>
          </p:nvSpPr>
          <p:spPr>
            <a:xfrm>
              <a:off x="10875301" y="2308419"/>
              <a:ext cx="438539" cy="42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9089355-57C9-4A76-9556-E5F4814097FC}"/>
              </a:ext>
            </a:extLst>
          </p:cNvPr>
          <p:cNvGrpSpPr>
            <a:grpSpLocks noChangeAspect="1"/>
          </p:cNvGrpSpPr>
          <p:nvPr/>
        </p:nvGrpSpPr>
        <p:grpSpPr>
          <a:xfrm>
            <a:off x="4206207" y="3283068"/>
            <a:ext cx="3600000" cy="2832786"/>
            <a:chOff x="7202789" y="1754705"/>
            <a:chExt cx="4255499" cy="3348589"/>
          </a:xfrm>
        </p:grpSpPr>
        <p:pic>
          <p:nvPicPr>
            <p:cNvPr id="13" name="Picture 2" descr="https://staff.csie.ncu.edu.tw/jrjiang/alg2022/Bellman-Ford.png">
              <a:extLst>
                <a:ext uri="{FF2B5EF4-FFF2-40B4-BE49-F238E27FC236}">
                  <a16:creationId xmlns:a16="http://schemas.microsoft.com/office/drawing/2014/main" id="{3F337F7A-BD04-4EB4-A631-B042286B1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789" y="1754705"/>
              <a:ext cx="4255499" cy="334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BEAADC2-DA9B-4527-A0B1-AD0DB4873F7D}"/>
                </a:ext>
              </a:extLst>
            </p:cNvPr>
            <p:cNvSpPr txBox="1"/>
            <p:nvPr/>
          </p:nvSpPr>
          <p:spPr>
            <a:xfrm>
              <a:off x="7488000" y="3312000"/>
              <a:ext cx="4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6A7C2D2-D14B-477A-946D-48307E0B1138}"/>
                </a:ext>
              </a:extLst>
            </p:cNvPr>
            <p:cNvSpPr txBox="1"/>
            <p:nvPr/>
          </p:nvSpPr>
          <p:spPr>
            <a:xfrm>
              <a:off x="8856000" y="2308419"/>
              <a:ext cx="438539" cy="42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ea typeface="標楷體" panose="03000509000000000000" pitchFamily="65" charset="-120"/>
                </a:rPr>
                <a:t>5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AF58AA2-471C-4F6D-A7FB-BB3A757E4EEC}"/>
                </a:ext>
              </a:extLst>
            </p:cNvPr>
            <p:cNvSpPr txBox="1"/>
            <p:nvPr/>
          </p:nvSpPr>
          <p:spPr>
            <a:xfrm>
              <a:off x="8856000" y="4259139"/>
              <a:ext cx="438539" cy="42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ea typeface="標楷體" panose="03000509000000000000" pitchFamily="65" charset="-120"/>
                </a:rPr>
                <a:t>3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95F88C4-CBD6-4DE2-9BA6-3920442E0E97}"/>
                </a:ext>
              </a:extLst>
            </p:cNvPr>
            <p:cNvSpPr txBox="1"/>
            <p:nvPr/>
          </p:nvSpPr>
          <p:spPr>
            <a:xfrm>
              <a:off x="10875301" y="4259139"/>
              <a:ext cx="438539" cy="42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FDDCAAC-C0CA-49C4-BF05-780543BF88B4}"/>
                </a:ext>
              </a:extLst>
            </p:cNvPr>
            <p:cNvSpPr txBox="1"/>
            <p:nvPr/>
          </p:nvSpPr>
          <p:spPr>
            <a:xfrm>
              <a:off x="10875301" y="2308419"/>
              <a:ext cx="438539" cy="42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FBF3BB7A-9676-4F32-BB85-42CF9FD16018}"/>
              </a:ext>
            </a:extLst>
          </p:cNvPr>
          <p:cNvGrpSpPr>
            <a:grpSpLocks noChangeAspect="1"/>
          </p:cNvGrpSpPr>
          <p:nvPr/>
        </p:nvGrpSpPr>
        <p:grpSpPr>
          <a:xfrm>
            <a:off x="8115911" y="3283068"/>
            <a:ext cx="3600000" cy="2832786"/>
            <a:chOff x="7202789" y="1754705"/>
            <a:chExt cx="4255499" cy="3348589"/>
          </a:xfrm>
        </p:grpSpPr>
        <p:pic>
          <p:nvPicPr>
            <p:cNvPr id="27" name="Picture 2" descr="https://staff.csie.ncu.edu.tw/jrjiang/alg2022/Bellman-Ford.png">
              <a:extLst>
                <a:ext uri="{FF2B5EF4-FFF2-40B4-BE49-F238E27FC236}">
                  <a16:creationId xmlns:a16="http://schemas.microsoft.com/office/drawing/2014/main" id="{D1D25899-FD17-4968-8995-6F64B868F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789" y="1754705"/>
              <a:ext cx="4255499" cy="334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B4A9766-7AED-4D4C-8D6B-F7596EEC1413}"/>
                </a:ext>
              </a:extLst>
            </p:cNvPr>
            <p:cNvSpPr txBox="1"/>
            <p:nvPr/>
          </p:nvSpPr>
          <p:spPr>
            <a:xfrm>
              <a:off x="7488000" y="3312000"/>
              <a:ext cx="4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F6D6256-EF0A-4771-86FE-0D88BE4AE90F}"/>
                </a:ext>
              </a:extLst>
            </p:cNvPr>
            <p:cNvSpPr txBox="1"/>
            <p:nvPr/>
          </p:nvSpPr>
          <p:spPr>
            <a:xfrm>
              <a:off x="8856000" y="2308419"/>
              <a:ext cx="438539" cy="42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ea typeface="標楷體" panose="03000509000000000000" pitchFamily="65" charset="-120"/>
                </a:rPr>
                <a:t>5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6B7B6A3-C262-4D5B-BA63-DF5478FBF58A}"/>
                </a:ext>
              </a:extLst>
            </p:cNvPr>
            <p:cNvSpPr txBox="1"/>
            <p:nvPr/>
          </p:nvSpPr>
          <p:spPr>
            <a:xfrm>
              <a:off x="8856000" y="4259139"/>
              <a:ext cx="438539" cy="42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ea typeface="標楷體" panose="03000509000000000000" pitchFamily="65" charset="-120"/>
                </a:rPr>
                <a:t>3</a:t>
              </a:r>
              <a:endParaRPr lang="zh-TW" altLang="en-US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5A96D9-9779-486B-BCC7-AFCA67399A06}"/>
                </a:ext>
              </a:extLst>
            </p:cNvPr>
            <p:cNvSpPr txBox="1"/>
            <p:nvPr/>
          </p:nvSpPr>
          <p:spPr>
            <a:xfrm>
              <a:off x="10875301" y="4259139"/>
              <a:ext cx="438539" cy="42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1A03514-6DFC-4C73-AC91-41EBE53AC80F}"/>
                </a:ext>
              </a:extLst>
            </p:cNvPr>
            <p:cNvSpPr txBox="1"/>
            <p:nvPr/>
          </p:nvSpPr>
          <p:spPr>
            <a:xfrm>
              <a:off x="10887117" y="2308419"/>
              <a:ext cx="438539" cy="42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88A53EBB-3FE7-43E6-9CA0-53203A6F3CF3}"/>
              </a:ext>
            </a:extLst>
          </p:cNvPr>
          <p:cNvSpPr txBox="1"/>
          <p:nvPr/>
        </p:nvSpPr>
        <p:spPr>
          <a:xfrm>
            <a:off x="3855135" y="4543594"/>
            <a:ext cx="33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→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F4ED774-CCDD-413B-9442-DC9D1C8A19D1}"/>
              </a:ext>
            </a:extLst>
          </p:cNvPr>
          <p:cNvSpPr txBox="1"/>
          <p:nvPr/>
        </p:nvSpPr>
        <p:spPr>
          <a:xfrm>
            <a:off x="7772824" y="4543594"/>
            <a:ext cx="33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→</a:t>
            </a:r>
          </a:p>
        </p:txBody>
      </p:sp>
      <p:sp>
        <p:nvSpPr>
          <p:cNvPr id="34" name="向右箭號 33"/>
          <p:cNvSpPr/>
          <p:nvPr/>
        </p:nvSpPr>
        <p:spPr>
          <a:xfrm rot="2416997">
            <a:off x="773993" y="5111327"/>
            <a:ext cx="1029234" cy="167459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8938267">
            <a:off x="1802272" y="4653643"/>
            <a:ext cx="1853835" cy="183828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6200000">
            <a:off x="1392843" y="4633901"/>
            <a:ext cx="1199029" cy="200105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2135443" y="5424118"/>
            <a:ext cx="1199029" cy="200105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右箭號 37"/>
          <p:cNvSpPr/>
          <p:nvPr/>
        </p:nvSpPr>
        <p:spPr>
          <a:xfrm rot="2416997">
            <a:off x="4691062" y="5108883"/>
            <a:ext cx="1029234" cy="167459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右箭號 38"/>
          <p:cNvSpPr/>
          <p:nvPr/>
        </p:nvSpPr>
        <p:spPr>
          <a:xfrm rot="18938267">
            <a:off x="5719341" y="4651199"/>
            <a:ext cx="1853835" cy="183828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右箭號 39"/>
          <p:cNvSpPr/>
          <p:nvPr/>
        </p:nvSpPr>
        <p:spPr>
          <a:xfrm rot="16200000">
            <a:off x="5309912" y="4631457"/>
            <a:ext cx="1199029" cy="200105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40"/>
          <p:cNvSpPr/>
          <p:nvPr/>
        </p:nvSpPr>
        <p:spPr>
          <a:xfrm>
            <a:off x="6052512" y="5421674"/>
            <a:ext cx="1199029" cy="200105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右箭號 41"/>
          <p:cNvSpPr/>
          <p:nvPr/>
        </p:nvSpPr>
        <p:spPr>
          <a:xfrm rot="2416997">
            <a:off x="8595802" y="5115443"/>
            <a:ext cx="1029234" cy="167459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右箭號 42"/>
          <p:cNvSpPr/>
          <p:nvPr/>
        </p:nvSpPr>
        <p:spPr>
          <a:xfrm rot="18938267">
            <a:off x="9624081" y="4657759"/>
            <a:ext cx="1853835" cy="183828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 rot="16200000">
            <a:off x="9214652" y="4638017"/>
            <a:ext cx="1199029" cy="200105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右箭號 44"/>
          <p:cNvSpPr/>
          <p:nvPr/>
        </p:nvSpPr>
        <p:spPr>
          <a:xfrm>
            <a:off x="9957252" y="5428234"/>
            <a:ext cx="1199029" cy="200105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 rot="5400000">
            <a:off x="7037007" y="4646254"/>
            <a:ext cx="1199029" cy="200105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46"/>
          <p:cNvSpPr/>
          <p:nvPr/>
        </p:nvSpPr>
        <p:spPr>
          <a:xfrm rot="5400000">
            <a:off x="10950785" y="4646254"/>
            <a:ext cx="1199029" cy="200105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向右箭號 47"/>
          <p:cNvSpPr/>
          <p:nvPr/>
        </p:nvSpPr>
        <p:spPr>
          <a:xfrm rot="16200000">
            <a:off x="6775886" y="4606743"/>
            <a:ext cx="1199029" cy="200105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右箭號 48"/>
          <p:cNvSpPr/>
          <p:nvPr/>
        </p:nvSpPr>
        <p:spPr>
          <a:xfrm rot="16200000">
            <a:off x="10678252" y="4620790"/>
            <a:ext cx="1199029" cy="200105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9341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523831" y="874039"/>
            <a:ext cx="4794070" cy="4794070"/>
          </a:xfrm>
          <a:prstGeom prst="ellipse">
            <a:avLst/>
          </a:prstGeom>
          <a:solidFill>
            <a:schemeClr val="accent4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75633" y="467277"/>
            <a:ext cx="1240700" cy="1240700"/>
          </a:xfrm>
          <a:prstGeom prst="ellipse">
            <a:avLst/>
          </a:prstGeom>
          <a:solidFill>
            <a:srgbClr val="D6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8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8FAE6E4-E1E3-4E70-9279-7A1E514ABF0E}"/>
              </a:ext>
            </a:extLst>
          </p:cNvPr>
          <p:cNvGrpSpPr>
            <a:grpSpLocks noChangeAspect="1"/>
          </p:cNvGrpSpPr>
          <p:nvPr/>
        </p:nvGrpSpPr>
        <p:grpSpPr>
          <a:xfrm>
            <a:off x="4120866" y="3429000"/>
            <a:ext cx="3600000" cy="2832786"/>
            <a:chOff x="7202789" y="1754705"/>
            <a:chExt cx="4255499" cy="3348589"/>
          </a:xfrm>
        </p:grpSpPr>
        <p:pic>
          <p:nvPicPr>
            <p:cNvPr id="6" name="Picture 2" descr="https://staff.csie.ncu.edu.tw/jrjiang/alg2022/Bellman-Ford.png">
              <a:extLst>
                <a:ext uri="{FF2B5EF4-FFF2-40B4-BE49-F238E27FC236}">
                  <a16:creationId xmlns:a16="http://schemas.microsoft.com/office/drawing/2014/main" id="{1D9EA1F0-E849-4869-A118-9989D2D57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789" y="1754705"/>
              <a:ext cx="4255499" cy="334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3F7A91A-C2A1-40A5-9650-87CB2C12B736}"/>
                </a:ext>
              </a:extLst>
            </p:cNvPr>
            <p:cNvSpPr txBox="1"/>
            <p:nvPr/>
          </p:nvSpPr>
          <p:spPr>
            <a:xfrm>
              <a:off x="7488000" y="3312000"/>
              <a:ext cx="4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93910B2-E29E-4ECF-8FFD-F9F8FE0C1360}"/>
                </a:ext>
              </a:extLst>
            </p:cNvPr>
            <p:cNvSpPr txBox="1"/>
            <p:nvPr/>
          </p:nvSpPr>
          <p:spPr>
            <a:xfrm>
              <a:off x="8856000" y="2308419"/>
              <a:ext cx="438539" cy="42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ea typeface="標楷體" panose="03000509000000000000" pitchFamily="65" charset="-120"/>
                </a:rPr>
                <a:t>5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CE17D93-1B1E-4580-9E0B-5A5585802EB7}"/>
                </a:ext>
              </a:extLst>
            </p:cNvPr>
            <p:cNvSpPr txBox="1"/>
            <p:nvPr/>
          </p:nvSpPr>
          <p:spPr>
            <a:xfrm>
              <a:off x="8856000" y="4259139"/>
              <a:ext cx="438539" cy="42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ea typeface="標楷體" panose="03000509000000000000" pitchFamily="65" charset="-120"/>
                </a:rPr>
                <a:t>3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B275B8B-A05E-402A-8E44-AAC215C23D2F}"/>
                </a:ext>
              </a:extLst>
            </p:cNvPr>
            <p:cNvSpPr txBox="1"/>
            <p:nvPr/>
          </p:nvSpPr>
          <p:spPr>
            <a:xfrm>
              <a:off x="10875301" y="4259139"/>
              <a:ext cx="438539" cy="42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DDD0CB-2EE8-474C-A7B9-A5EF826E5EE2}"/>
                </a:ext>
              </a:extLst>
            </p:cNvPr>
            <p:cNvSpPr txBox="1"/>
            <p:nvPr/>
          </p:nvSpPr>
          <p:spPr>
            <a:xfrm>
              <a:off x="10887117" y="2308419"/>
              <a:ext cx="438539" cy="42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sp>
        <p:nvSpPr>
          <p:cNvPr id="12" name="文本框 9">
            <a:extLst>
              <a:ext uri="{FF2B5EF4-FFF2-40B4-BE49-F238E27FC236}">
                <a16:creationId xmlns:a16="http://schemas.microsoft.com/office/drawing/2014/main" id="{15F177C9-51B0-4976-8DDC-AA0D2F1B5636}"/>
              </a:ext>
            </a:extLst>
          </p:cNvPr>
          <p:cNvSpPr txBox="1"/>
          <p:nvPr/>
        </p:nvSpPr>
        <p:spPr>
          <a:xfrm>
            <a:off x="1484824" y="1707977"/>
            <a:ext cx="6631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n-1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次迭代後，檢查圖中的每個邊，若能使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更少，則不滿足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n-1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次迭代具有最佳解，表示圖中具有負循環。</a:t>
            </a:r>
            <a:endParaRPr lang="en-US" altLang="zh-TW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此圖中的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b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、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d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間的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cost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和為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-4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，表示</a:t>
            </a:r>
            <a:r>
              <a:rPr lang="zh-TW" altLang="en-US" noProof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noProof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noProof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之間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loop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會導致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一直減少，即為負循環。</a:t>
            </a:r>
            <a:endParaRPr kumimoji="0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7492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744685" y="1199017"/>
            <a:ext cx="4702629" cy="4702629"/>
          </a:xfrm>
          <a:prstGeom prst="ellipse">
            <a:avLst/>
          </a:prstGeom>
          <a:solidFill>
            <a:srgbClr val="D6E6D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18"/>
          <p:cNvSpPr txBox="1"/>
          <p:nvPr/>
        </p:nvSpPr>
        <p:spPr>
          <a:xfrm>
            <a:off x="2414769" y="3013501"/>
            <a:ext cx="7362460" cy="74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勘亭流(P)" panose="03000900000000000000" pitchFamily="66" charset="-120"/>
                <a:ea typeface="華康勘亭流(P)" panose="03000900000000000000" pitchFamily="66" charset="-120"/>
                <a:cs typeface="+mn-cs"/>
              </a:rPr>
              <a:t>Thank You </a:t>
            </a:r>
            <a:r>
              <a:rPr kumimoji="0" lang="en-US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勘亭流(P)" panose="03000900000000000000" pitchFamily="66" charset="-120"/>
                <a:ea typeface="華康勘亭流(P)" panose="03000900000000000000" pitchFamily="66" charset="-120"/>
                <a:cs typeface="+mn-cs"/>
              </a:rPr>
              <a:t>For Listening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華康勘亭流(P)" panose="03000900000000000000" pitchFamily="66" charset="-120"/>
                <a:ea typeface="華康勘亭流(P)" panose="03000900000000000000" pitchFamily="66" charset="-120"/>
                <a:cs typeface="+mn-cs"/>
              </a:rPr>
              <a:t>!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華康勘亭流(P)" panose="03000900000000000000" pitchFamily="66" charset="-120"/>
              <a:ea typeface="華康勘亭流(P)" panose="03000900000000000000" pitchFamily="66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3335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260</Words>
  <Application>Microsoft Office PowerPoint</Application>
  <PresentationFormat>寬螢幕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微软雅黑</vt:lpstr>
      <vt:lpstr>宋体</vt:lpstr>
      <vt:lpstr>华康少女文字W5(P)</vt:lpstr>
      <vt:lpstr>華康勘亭流(P)</vt:lpstr>
      <vt:lpstr>新細明體</vt:lpstr>
      <vt:lpstr>標楷體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啟正 游</dc:creator>
  <cp:lastModifiedBy>啟正 游</cp:lastModifiedBy>
  <cp:revision>8</cp:revision>
  <dcterms:created xsi:type="dcterms:W3CDTF">2022-05-29T10:57:40Z</dcterms:created>
  <dcterms:modified xsi:type="dcterms:W3CDTF">2022-05-30T16:57:45Z</dcterms:modified>
</cp:coreProperties>
</file>