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++GKSCbjsg0BFDGDqnWRwCmWP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font" Target="fonts/HelveticaNeue-boldItalic.fntdata"/><Relationship Id="rId17" Type="http://customschemas.google.com/relationships/presentationmetadata" Target="meta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800"/>
              <a:buFont typeface="Helvetica Neue"/>
              <a:buNone/>
            </a:pPr>
            <a:r>
              <a:rPr lang="en-US" sz="4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HW8-3: MAP PATHS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曾俊傑 107503519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謝予揚 107503523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王善禾 107503528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HOMEWORK 8-3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2314393" y="2682005"/>
            <a:ext cx="8042946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000">
                <a:solidFill>
                  <a:srgbClr val="CC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Q：	在 m x n 網格上有一點A。 A最初位於左上角（即 map[0][0]）。 </a:t>
            </a:r>
            <a:br>
              <a:rPr b="1" lang="en-US" sz="2000">
                <a:solidFill>
                  <a:srgbClr val="CC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solidFill>
                  <a:srgbClr val="CC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A試圖移動到右下角B（即 map[m - 1][n - 1]）。 </a:t>
            </a:r>
            <a:br>
              <a:rPr b="1" lang="en-US" sz="2000">
                <a:solidFill>
                  <a:srgbClr val="CC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solidFill>
                  <a:srgbClr val="CC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A在任何時間點只能向下或向右移動。</a:t>
            </a:r>
            <a:br>
              <a:rPr b="1" lang="en-US" sz="2000">
                <a:solidFill>
                  <a:srgbClr val="CC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solidFill>
                  <a:srgbClr val="CC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給定兩個整數 m 和 n，返回A可以到達右下角的可能唯一路徑的數量。</a:t>
            </a:r>
            <a:br>
              <a:rPr b="1" lang="en-US" sz="2000">
                <a:solidFill>
                  <a:srgbClr val="CC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ANS. 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2231136" y="2376499"/>
            <a:ext cx="7729728" cy="38132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72" r="0" t="-15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6271" y="2808146"/>
            <a:ext cx="1571844" cy="223868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ANS. 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2231136" y="2376499"/>
            <a:ext cx="7729728" cy="38132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08" r="0" t="-9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4897316" y="4343399"/>
            <a:ext cx="2118946" cy="64183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4610101" y="4856283"/>
            <a:ext cx="1421422" cy="64183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031523" y="4856283"/>
            <a:ext cx="1421422" cy="64183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2" name="Google Shape;122;p4"/>
          <p:cNvCxnSpPr>
            <a:stCxn id="119" idx="7"/>
          </p:cNvCxnSpPr>
          <p:nvPr/>
        </p:nvCxnSpPr>
        <p:spPr>
          <a:xfrm flipH="1" rot="10800000">
            <a:off x="6705950" y="4283194"/>
            <a:ext cx="1083900" cy="15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4"/>
          <p:cNvCxnSpPr>
            <a:stCxn id="121" idx="5"/>
          </p:cNvCxnSpPr>
          <p:nvPr/>
        </p:nvCxnSpPr>
        <p:spPr>
          <a:xfrm>
            <a:off x="7244783" y="5404127"/>
            <a:ext cx="796200" cy="31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4"/>
          <p:cNvCxnSpPr>
            <a:stCxn id="120" idx="3"/>
          </p:cNvCxnSpPr>
          <p:nvPr/>
        </p:nvCxnSpPr>
        <p:spPr>
          <a:xfrm flipH="1">
            <a:off x="4022063" y="5404127"/>
            <a:ext cx="796200" cy="47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4"/>
          <p:cNvSpPr txBox="1"/>
          <p:nvPr/>
        </p:nvSpPr>
        <p:spPr>
          <a:xfrm>
            <a:off x="7860324" y="4068062"/>
            <a:ext cx="1415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mnF</a:t>
            </a:r>
            <a:endParaRPr b="1"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8040966" y="5613560"/>
            <a:ext cx="1415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mF</a:t>
            </a:r>
            <a:endParaRPr b="1"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563817" y="5851254"/>
            <a:ext cx="1415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nF</a:t>
            </a:r>
            <a:endParaRPr b="1" sz="18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ANS. 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3011768" y="2546998"/>
            <a:ext cx="6168464" cy="323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InputCount = int(input())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for x in range(InputCount):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   lst = list(map(int, input().split()))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mF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= math.factorial(lst[0] - 1)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nF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= math.factorial(lst[1] - 1)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mnF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= math.factorial(lst[0] + lst[1] - 2)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   print( int(</a:t>
            </a: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mnF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/ (</a:t>
            </a: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mF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nF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)))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2022-02-26T08:06:41Z</dcterms:created>
  <dc:creator>予揚 謝</dc:creator>
</cp:coreProperties>
</file>