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FcEZVxWx+th7Cgg/5GIbqPsTI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2700000">
            <a:off x="82782" y="-1386168"/>
            <a:ext cx="2424873" cy="3611191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2700000">
            <a:off x="1571000" y="-338582"/>
            <a:ext cx="1635955" cy="163595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3685416" y="3940097"/>
            <a:ext cx="4535034" cy="22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None/>
            </a:pPr>
            <a:r>
              <a:rPr lang="en-US" sz="1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第15組</a:t>
            </a:r>
            <a:endParaRPr sz="18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1800"/>
              <a:buNone/>
            </a:pPr>
            <a:r>
              <a:rPr lang="en-US" sz="1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Member: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1800"/>
              <a:buNone/>
            </a:pPr>
            <a:r>
              <a:rPr lang="en-US" sz="1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許澤群 107302508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1800"/>
              <a:buNone/>
            </a:pPr>
            <a:r>
              <a:rPr lang="en-US" sz="1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周浩宇 107401049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1800"/>
              <a:buNone/>
            </a:pPr>
            <a:r>
              <a:rPr lang="en-US" sz="18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 彭丞麒 107302006</a:t>
            </a:r>
            <a:endParaRPr sz="18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Closet pair of 2D points</a:t>
            </a:r>
            <a:endParaRPr sz="3600">
              <a:solidFill>
                <a:srgbClr val="08080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code</a:t>
            </a:r>
            <a:endParaRPr sz="5400"/>
          </a:p>
        </p:txBody>
      </p:sp>
      <p:sp>
        <p:nvSpPr>
          <p:cNvPr id="188" name="Google Shape;188;p10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630936" y="2660904"/>
            <a:ext cx="5170774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function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參數：point、index_left、index_right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n&lt;=3邊界條件(步驟2)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找X軸中位數，對S</a:t>
            </a:r>
            <a:r>
              <a:rPr baseline="-25000" lang="en-US" sz="22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、S</a:t>
            </a:r>
            <a:r>
              <a:rPr baseline="-25000" lang="en-US" sz="22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分別求d</a:t>
            </a:r>
            <a:r>
              <a:rPr baseline="-25000" lang="en-US" sz="22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、 d</a:t>
            </a:r>
            <a:r>
              <a:rPr baseline="-25000" lang="en-US" sz="2200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，d = min(d</a:t>
            </a:r>
            <a:r>
              <a:rPr baseline="-25000" lang="en-US" sz="2200"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, d</a:t>
            </a:r>
            <a:r>
              <a:rPr baseline="-25000" lang="en-US" sz="22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) (步驟3、4)</a:t>
            </a:r>
            <a:endParaRPr baseline="-25000"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3181" r="0" t="2981"/>
          <a:stretch/>
        </p:blipFill>
        <p:spPr>
          <a:xfrm>
            <a:off x="6099048" y="1064393"/>
            <a:ext cx="5458968" cy="472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/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code</a:t>
            </a:r>
            <a:endParaRPr sz="5400"/>
          </a:p>
        </p:txBody>
      </p:sp>
      <p:sp>
        <p:nvSpPr>
          <p:cNvPr id="197" name="Google Shape;197;p11"/>
          <p:cNvSpPr/>
          <p:nvPr/>
        </p:nvSpPr>
        <p:spPr>
          <a:xfrm>
            <a:off x="758952" y="239572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240300" y="2743200"/>
            <a:ext cx="6894576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function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將m-d&lt;x&lt;m+d的點根據y值排序(步驟5)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d’ &lt; d，則令d = d’ (步驟5)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右圖→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aseline="-25000"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362" y="4024817"/>
            <a:ext cx="1388259" cy="283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1707" r="0" t="3294"/>
          <a:stretch/>
        </p:blipFill>
        <p:spPr>
          <a:xfrm>
            <a:off x="5572394" y="964966"/>
            <a:ext cx="6616558" cy="4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 txBox="1"/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207" name="Google Shape;207;p12"/>
          <p:cNvSpPr/>
          <p:nvPr/>
        </p:nvSpPr>
        <p:spPr>
          <a:xfrm>
            <a:off x="643278" y="4409267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1482"/>
          <a:stretch/>
        </p:blipFill>
        <p:spPr>
          <a:xfrm>
            <a:off x="5698748" y="640080"/>
            <a:ext cx="5125711" cy="555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769476" y="220196"/>
            <a:ext cx="9422524" cy="6637806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fmla="val 14455503" name="adj1"/>
              <a:gd fmla="val 227775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問題定義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3321270" y="4850782"/>
            <a:ext cx="8361958" cy="1260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給定n個二維平面點，找出其中距離最近的二個點的距離。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589560" y="856180"/>
            <a:ext cx="4560584" cy="112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Brute force method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5" name="Google Shape;115;p3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3"/>
          <p:cNvSpPr/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590719" y="2330505"/>
            <a:ext cx="4559425" cy="397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1.計算出二維平面內所有點對（任意兩點的組合）之間的距離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2.逐一比較這些距離的大小，找出其中的最短的距離，則這兩點即為所求的“最近點對”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時間複雜度: O(n^2)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2332" l="0" r="4" t="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28" name="Google Shape;128;p4"/>
            <p:cNvSpPr/>
            <p:nvPr/>
          </p:nvSpPr>
          <p:spPr>
            <a:xfrm rot="10800000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p4"/>
            <p:cNvCxnSpPr/>
            <p:nvPr/>
          </p:nvCxnSpPr>
          <p:spPr>
            <a:xfrm flipH="1">
              <a:off x="209668" y="2857423"/>
              <a:ext cx="1" cy="208779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" name="Google Shape;130;p4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>
            <p:ph type="title"/>
          </p:nvPr>
        </p:nvSpPr>
        <p:spPr>
          <a:xfrm>
            <a:off x="1153618" y="1239927"/>
            <a:ext cx="4008586" cy="4680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/>
              <a:t>Divide and Conquer</a:t>
            </a:r>
            <a:endParaRPr sz="5200"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6291923" y="1239927"/>
            <a:ext cx="5185374" cy="4680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Algorithm 最近二維點對演算法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Input: n個二維平面點所構成的集合P，n&gt;=2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Output: 集合P中距離最近的二個點的距離d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步驟1&amp;2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步驟1: 根據X軸值與Y軸值進行P中的點的預先排序(presorting)。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步驟2: 若n=2，則回傳S中二點的距離d並結束。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547" y="3504501"/>
            <a:ext cx="49149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1191410" y="3429000"/>
            <a:ext cx="171713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距離公式: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9865" y="3942651"/>
            <a:ext cx="199072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9637177" y="3351963"/>
            <a:ext cx="7360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步驟3&amp;4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838199" y="1825625"/>
            <a:ext cx="10901855" cy="1747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步驟3: 找出所有點的X軸中位數(median)m畫出垂直於X軸的直線L，將P中的點分為二個集合PL與PR。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步驟4: 遞迴地使用二維點對演算法分別求出PL與PR中最近二維點對的距離dl與dr，且令 d = min(dl, dr)。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50" name="Google Shape;150;p6"/>
          <p:cNvGrpSpPr/>
          <p:nvPr/>
        </p:nvGrpSpPr>
        <p:grpSpPr>
          <a:xfrm>
            <a:off x="8197999" y="3708454"/>
            <a:ext cx="3155801" cy="3380050"/>
            <a:chOff x="732206" y="3901594"/>
            <a:chExt cx="2650945" cy="2737034"/>
          </a:xfrm>
        </p:grpSpPr>
        <p:pic>
          <p:nvPicPr>
            <p:cNvPr id="151" name="Google Shape;15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2206" y="3901594"/>
              <a:ext cx="2650945" cy="2121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6"/>
            <p:cNvSpPr/>
            <p:nvPr/>
          </p:nvSpPr>
          <p:spPr>
            <a:xfrm>
              <a:off x="1797523" y="5715298"/>
              <a:ext cx="34460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5400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b="0" sz="540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6"/>
          <p:cNvSpPr/>
          <p:nvPr/>
        </p:nvSpPr>
        <p:spPr>
          <a:xfrm>
            <a:off x="5105691" y="6023295"/>
            <a:ext cx="822121" cy="3691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6219456" y="3979530"/>
            <a:ext cx="1459850" cy="23158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步驟5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步驟5: 將X軸值介於m-d與m+d的所有點的Y軸值投射至直線L上。針對每個X軸值落在範圍介於m-d與m之間的點p，以yp記錄其Y軸值，並尋找所有X軸值落在範圍介於m與m+d之間，且Y軸值介於yP+d 與 yP-d之間的所有點，若存在一點與p之距離為小於d的d’，則令d=d’。回傳d並結束執行。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grpSp>
        <p:nvGrpSpPr>
          <p:cNvPr id="161" name="Google Shape;161;p7"/>
          <p:cNvGrpSpPr/>
          <p:nvPr/>
        </p:nvGrpSpPr>
        <p:grpSpPr>
          <a:xfrm>
            <a:off x="7767017" y="3429000"/>
            <a:ext cx="3049718" cy="3559229"/>
            <a:chOff x="6269895" y="3582099"/>
            <a:chExt cx="2944403" cy="3436320"/>
          </a:xfrm>
        </p:grpSpPr>
        <p:pic>
          <p:nvPicPr>
            <p:cNvPr id="162" name="Google Shape;16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9895" y="3582099"/>
              <a:ext cx="2944403" cy="2810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7"/>
            <p:cNvSpPr/>
            <p:nvPr/>
          </p:nvSpPr>
          <p:spPr>
            <a:xfrm>
              <a:off x="7080741" y="6095089"/>
              <a:ext cx="17780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4572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="0" i="0" lang="en-US" sz="2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(x=m)</a:t>
              </a:r>
              <a:endParaRPr b="0" i="0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6983927" y="5992297"/>
              <a:ext cx="5613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m-d</a:t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7839182" y="6014191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m+d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7"/>
            <p:cNvCxnSpPr/>
            <p:nvPr/>
          </p:nvCxnSpPr>
          <p:spPr>
            <a:xfrm>
              <a:off x="7723398" y="3823713"/>
              <a:ext cx="0" cy="2375144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1048407" y="856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時間複雜度分析</a:t>
            </a:r>
            <a:endParaRPr/>
          </a:p>
        </p:txBody>
      </p:sp>
      <p:pic>
        <p:nvPicPr>
          <p:cNvPr descr="一張含有 文字 的圖片&#10;&#10;自動產生的描述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063" y="1044997"/>
            <a:ext cx="9919874" cy="560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code</a:t>
            </a:r>
            <a:endParaRPr sz="5400"/>
          </a:p>
        </p:txBody>
      </p:sp>
      <p:sp>
        <p:nvSpPr>
          <p:cNvPr id="179" name="Google Shape;179;p9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建struct存(x,y)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main function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輸入(利用vector)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根據X值對struct point做sorting(步驟1)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call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輸出至「小數點後3位」</a:t>
            </a:r>
            <a:endParaRPr/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5928" y="640080"/>
            <a:ext cx="5325208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2022-05-02T11:52:04Z</dcterms:created>
  <dc:creator>alex</dc:creator>
</cp:coreProperties>
</file>