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E26B561-6B7F-4F12-AB17-E5510F45E2F3}" type="datetimeFigureOut">
              <a:rPr lang="zh-TW" altLang="en-US" smtClean="0"/>
              <a:t>2022/6/6</a:t>
            </a:fld>
            <a:endParaRPr lang="zh-TW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A27A3C3-0FBE-4E55-A942-715CFEDE1A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74879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B561-6B7F-4F12-AB17-E5510F45E2F3}" type="datetimeFigureOut">
              <a:rPr lang="zh-TW" altLang="en-US" smtClean="0"/>
              <a:t>2022/6/6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A3C3-0FBE-4E55-A942-715CFEDE1A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4194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B561-6B7F-4F12-AB17-E5510F45E2F3}" type="datetimeFigureOut">
              <a:rPr lang="zh-TW" altLang="en-US" smtClean="0"/>
              <a:t>2022/6/6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A3C3-0FBE-4E55-A942-715CFEDE1A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7054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B561-6B7F-4F12-AB17-E5510F45E2F3}" type="datetimeFigureOut">
              <a:rPr lang="zh-TW" altLang="en-US" smtClean="0"/>
              <a:t>2022/6/6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A3C3-0FBE-4E55-A942-715CFEDE1A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27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E26B561-6B7F-4F12-AB17-E5510F45E2F3}" type="datetimeFigureOut">
              <a:rPr lang="zh-TW" altLang="en-US" smtClean="0"/>
              <a:t>2022/6/6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1A27A3C3-0FBE-4E55-A942-715CFEDE1A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27278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B561-6B7F-4F12-AB17-E5510F45E2F3}" type="datetimeFigureOut">
              <a:rPr lang="zh-TW" altLang="en-US" smtClean="0"/>
              <a:t>2022/6/6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A3C3-0FBE-4E55-A942-715CFEDE1A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053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B561-6B7F-4F12-AB17-E5510F45E2F3}" type="datetimeFigureOut">
              <a:rPr lang="zh-TW" altLang="en-US" smtClean="0"/>
              <a:t>2022/6/6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A3C3-0FBE-4E55-A942-715CFEDE1A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0797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B561-6B7F-4F12-AB17-E5510F45E2F3}" type="datetimeFigureOut">
              <a:rPr lang="zh-TW" altLang="en-US" smtClean="0"/>
              <a:t>2022/6/6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A3C3-0FBE-4E55-A942-715CFEDE1A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529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B561-6B7F-4F12-AB17-E5510F45E2F3}" type="datetimeFigureOut">
              <a:rPr lang="zh-TW" altLang="en-US" smtClean="0"/>
              <a:t>2022/6/6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A3C3-0FBE-4E55-A942-715CFEDE1A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8852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B561-6B7F-4F12-AB17-E5510F45E2F3}" type="datetimeFigureOut">
              <a:rPr lang="zh-TW" altLang="en-US" smtClean="0"/>
              <a:t>2022/6/6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27A3C3-0FBE-4E55-A942-715CFEDE1A1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40815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E26B561-6B7F-4F12-AB17-E5510F45E2F3}" type="datetimeFigureOut">
              <a:rPr lang="zh-TW" altLang="en-US" smtClean="0"/>
              <a:t>2022/6/6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27A3C3-0FBE-4E55-A942-715CFEDE1A1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84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E26B561-6B7F-4F12-AB17-E5510F45E2F3}" type="datetimeFigureOut">
              <a:rPr lang="zh-TW" altLang="en-US" smtClean="0"/>
              <a:t>2022/6/6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A27A3C3-0FBE-4E55-A942-715CFEDE1A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1811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C040F67F-E477-497C-84EF-9E93E0E089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109502017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趙健宏 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109502019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吳宥謙 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109502020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方竣平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1459908E-788C-464C-97D2-4906662B4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zh-TW" cap="none" dirty="0">
                <a:solidFill>
                  <a:srgbClr val="33333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程式作業(3)小題 Building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1690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97BE44-FB53-47DB-B506-14CA61D29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Code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2A9AEF69-9497-48B1-9FA1-8CA92BAF6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313" y="3402713"/>
            <a:ext cx="4115374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002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228C91-FEB7-47DA-ADD3-334531B62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199"/>
            <a:ext cx="10058400" cy="1482571"/>
          </a:xfrm>
        </p:spPr>
        <p:txBody>
          <a:bodyPr>
            <a:normAutofit/>
          </a:bodyPr>
          <a:lstStyle/>
          <a:p>
            <a:pPr algn="ctr"/>
            <a:r>
              <a:rPr lang="zh-TW" altLang="en-US" sz="9600" dirty="0">
                <a:latin typeface="標楷體" panose="03000509000000000000" pitchFamily="65" charset="-120"/>
                <a:ea typeface="標楷體" panose="03000509000000000000" pitchFamily="65" charset="-120"/>
              </a:rPr>
              <a:t>謝謝聆聽</a:t>
            </a:r>
          </a:p>
        </p:txBody>
      </p:sp>
    </p:spTree>
    <p:extLst>
      <p:ext uri="{BB962C8B-B14F-4D97-AF65-F5344CB8AC3E}">
        <p14:creationId xmlns:p14="http://schemas.microsoft.com/office/powerpoint/2010/main" val="3800455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B517D1-CC4C-4153-B54A-E0F7544EC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題目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1DBEA7-A52E-4115-A3DF-9717A0651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有個建築師要設計一棟很高的大樓。這大樓會有許多樓層，每個樓層的面積必須大於它上一層的面積。再者，設計師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(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他是某個西班牙足球隊的球迷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要把每層樓漆成藍色或紅色，相鄰的兩個樓層顏色必須不同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建築師現有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n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個特定顏色與面積的樓層可供建構大樓，每個樓層的面積均不同。建築師希望在上述的條件下以現有可用的樓層建構出最高的大樓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34946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039995-E024-4341-A4A7-FD93833DF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Input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3E4DD2-B5BF-4250-B38A-DDEE613FE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7020757" cy="3931920"/>
          </a:xfrm>
        </p:spPr>
        <p:txBody>
          <a:bodyPr/>
          <a:lstStyle/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輸入的第一行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有測資的筆數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 </a:t>
            </a:r>
            <a:r>
              <a:rPr lang="en-US" altLang="zh-TW" i="1" dirty="0">
                <a:latin typeface="標楷體" panose="03000509000000000000" pitchFamily="65" charset="-120"/>
                <a:ea typeface="標楷體" panose="03000509000000000000" pitchFamily="65" charset="-120"/>
              </a:rPr>
              <a:t>p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。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每筆測資的第一行是可用的樓層數。接下來每一行代表一個樓層的顏色與面積。每個樓層以一個介於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-999999 與 999999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間的整數表示。沒有面積為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0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的樓層。負數為紅色樓層；正數則為藍色樓層。絕對值則是面積。沒有任何兩個樓層的面積相同。最大的樓層數為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500000。</a:t>
            </a:r>
            <a:endParaRPr lang="zh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F63FFFC-52C1-42AB-96B9-83C4C5A3D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8045" y="2187630"/>
            <a:ext cx="2629267" cy="3762900"/>
          </a:xfrm>
          <a:prstGeom prst="rect">
            <a:avLst/>
          </a:prstGeom>
        </p:spPr>
      </p:pic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DF1BAE46-03C8-4432-8994-BDED9D818A7B}"/>
              </a:ext>
            </a:extLst>
          </p:cNvPr>
          <p:cNvCxnSpPr/>
          <p:nvPr/>
        </p:nvCxnSpPr>
        <p:spPr>
          <a:xfrm>
            <a:off x="8407153" y="2627790"/>
            <a:ext cx="22105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69EFFEA5-5D9F-45BD-9EE8-CAEE73AFDAFE}"/>
              </a:ext>
            </a:extLst>
          </p:cNvPr>
          <p:cNvCxnSpPr/>
          <p:nvPr/>
        </p:nvCxnSpPr>
        <p:spPr>
          <a:xfrm>
            <a:off x="8426386" y="3943164"/>
            <a:ext cx="22105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AE99236-8767-4565-BF58-AC58BB78089C}"/>
              </a:ext>
            </a:extLst>
          </p:cNvPr>
          <p:cNvCxnSpPr/>
          <p:nvPr/>
        </p:nvCxnSpPr>
        <p:spPr>
          <a:xfrm>
            <a:off x="8407153" y="2824579"/>
            <a:ext cx="22105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B7C3293F-B412-427B-8285-5DCEA78312D8}"/>
              </a:ext>
            </a:extLst>
          </p:cNvPr>
          <p:cNvCxnSpPr/>
          <p:nvPr/>
        </p:nvCxnSpPr>
        <p:spPr>
          <a:xfrm>
            <a:off x="8407153" y="4175464"/>
            <a:ext cx="22105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DE26FCFF-0FD5-43B6-AC2D-1CFD0CF25503}"/>
              </a:ext>
            </a:extLst>
          </p:cNvPr>
          <p:cNvCxnSpPr/>
          <p:nvPr/>
        </p:nvCxnSpPr>
        <p:spPr>
          <a:xfrm>
            <a:off x="8426386" y="5872578"/>
            <a:ext cx="22105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6537FEB-592B-4D1A-B2AF-8A4995B6A2C4}"/>
              </a:ext>
            </a:extLst>
          </p:cNvPr>
          <p:cNvSpPr txBox="1"/>
          <p:nvPr/>
        </p:nvSpPr>
        <p:spPr>
          <a:xfrm>
            <a:off x="8939814" y="3089430"/>
            <a:ext cx="138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個資料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057CA3B-B97B-47C6-B9A6-DE6E089FD138}"/>
              </a:ext>
            </a:extLst>
          </p:cNvPr>
          <p:cNvSpPr txBox="1"/>
          <p:nvPr/>
        </p:nvSpPr>
        <p:spPr>
          <a:xfrm>
            <a:off x="8985678" y="4839810"/>
            <a:ext cx="138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個資料</a:t>
            </a:r>
          </a:p>
        </p:txBody>
      </p:sp>
    </p:spTree>
    <p:extLst>
      <p:ext uri="{BB962C8B-B14F-4D97-AF65-F5344CB8AC3E}">
        <p14:creationId xmlns:p14="http://schemas.microsoft.com/office/powerpoint/2010/main" val="1584427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7DA4CF-FCF3-4F45-AA86-96CB41661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Output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502963-672E-4A76-890A-89CE6A7F9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每筆測資輸出依上述條件所得的最大樓層數於一行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E217510-1E92-407D-BEEB-18F6A6E2D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343" y="2221065"/>
            <a:ext cx="1629002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134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164ABE-9E14-4504-91A5-674266774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想法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FED9CE-222C-421B-ACF2-878559657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把輸入的資料，正數存到一個陣列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(big)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、負數存到一個陣列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(small)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，如果其中一個陣列為大小為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，則輸出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，若大小皆不為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big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以大到小排序，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small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以小到大排序，比第一個數的絕對值大小，大的先排入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stack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裡，然後開始比絕對值大小，假如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stack[top]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為正數，就依序從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small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的陣列找值，符合條件就放入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stack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，此時因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stack[top]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為負數，就依序從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big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的陣列找值，符合條件就放入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stack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如果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stack[top]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為正數，但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small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找完了且都不符合條件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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 終止迴圈輸出結果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如果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stack[top]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為負數，但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big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找完了且都不符合條件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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 終止迴圈輸出結果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輸出結果為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stack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的大小</a:t>
            </a:r>
          </a:p>
        </p:txBody>
      </p:sp>
    </p:spTree>
    <p:extLst>
      <p:ext uri="{BB962C8B-B14F-4D97-AF65-F5344CB8AC3E}">
        <p14:creationId xmlns:p14="http://schemas.microsoft.com/office/powerpoint/2010/main" val="1973994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9E7C7F-486D-4AB0-AACF-F6CB93030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流程圖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4D7FE4B-B4E4-4C87-8254-D68AE44AA5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653" y="1536930"/>
            <a:ext cx="7247140" cy="4678476"/>
          </a:xfrm>
        </p:spPr>
      </p:pic>
    </p:spTree>
    <p:extLst>
      <p:ext uri="{BB962C8B-B14F-4D97-AF65-F5344CB8AC3E}">
        <p14:creationId xmlns:p14="http://schemas.microsoft.com/office/powerpoint/2010/main" val="2642239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CFDF76-1280-4D09-907D-D3DDDEA6B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Code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77EDB24-C336-44C3-8640-3A26C29C2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9323" y="2103438"/>
            <a:ext cx="6633353" cy="393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370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CC078A-DDDD-4A9B-801D-99BB8C4FA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Code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FAD6994-0123-4B00-8AC5-105801EFC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8920" y="1735552"/>
            <a:ext cx="5794160" cy="447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969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552156-1A88-49C0-A1DE-E5467FECE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Code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D31B612-8A15-46D6-9700-40C3D42625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7062" y="2103438"/>
            <a:ext cx="5697875" cy="393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0600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肥皂">
  <a:themeElements>
    <a:clrScheme name="肥皂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肥皂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肥皂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肥皂</Template>
  <TotalTime>111</TotalTime>
  <Words>270</Words>
  <Application>Microsoft Office PowerPoint</Application>
  <PresentationFormat>寬螢幕</PresentationFormat>
  <Paragraphs>22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新細明體</vt:lpstr>
      <vt:lpstr>標楷體</vt:lpstr>
      <vt:lpstr>Century Gothic</vt:lpstr>
      <vt:lpstr>Garamond</vt:lpstr>
      <vt:lpstr>Wingdings</vt:lpstr>
      <vt:lpstr>肥皂</vt:lpstr>
      <vt:lpstr>程式作業(3)小題 Building</vt:lpstr>
      <vt:lpstr>題目</vt:lpstr>
      <vt:lpstr>Input</vt:lpstr>
      <vt:lpstr>Output</vt:lpstr>
      <vt:lpstr>想法</vt:lpstr>
      <vt:lpstr>流程圖</vt:lpstr>
      <vt:lpstr>Code</vt:lpstr>
      <vt:lpstr>Code</vt:lpstr>
      <vt:lpstr>Code</vt:lpstr>
      <vt:lpstr>Code</vt:lpstr>
      <vt:lpstr>謝謝聆聽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程式作業(3)小題 Building</dc:title>
  <dc:creator>方竣平 (109502020)</dc:creator>
  <cp:lastModifiedBy>方竣平 (109502020)</cp:lastModifiedBy>
  <cp:revision>7</cp:revision>
  <dcterms:created xsi:type="dcterms:W3CDTF">2022-06-06T03:08:32Z</dcterms:created>
  <dcterms:modified xsi:type="dcterms:W3CDTF">2022-06-06T05:02:30Z</dcterms:modified>
</cp:coreProperties>
</file>