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5" d="100"/>
          <a:sy n="85" d="100"/>
        </p:scale>
        <p:origin x="45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6/3/2022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6/3/2022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6/3/2022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57200" y="4867400"/>
            <a:ext cx="7772400" cy="1463040"/>
          </a:xfrm>
        </p:spPr>
        <p:txBody>
          <a:bodyPr/>
          <a:lstStyle/>
          <a:p>
            <a:r>
              <a:rPr lang="en-US" altLang="zh-TW" dirty="0" smtClean="0"/>
              <a:t>06/07</a:t>
            </a:r>
            <a:r>
              <a:rPr lang="zh-TW" altLang="en-US" dirty="0" smtClean="0"/>
              <a:t> 程式作業</a:t>
            </a:r>
            <a:r>
              <a:rPr lang="en-US" altLang="zh-TW" dirty="0" smtClean="0"/>
              <a:t>(2)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第</a:t>
            </a:r>
            <a:r>
              <a:rPr lang="en-US" altLang="zh-TW" sz="2400" dirty="0" smtClean="0"/>
              <a:t>18</a:t>
            </a:r>
            <a:r>
              <a:rPr lang="zh-TW" altLang="en-US" sz="2400" dirty="0" smtClean="0"/>
              <a:t>組</a:t>
            </a:r>
            <a:endParaRPr lang="en-US" altLang="zh-TW" sz="2400" dirty="0" smtClean="0"/>
          </a:p>
          <a:p>
            <a:r>
              <a:rPr lang="zh-TW" altLang="en-US" sz="2400" dirty="0"/>
              <a:t>許嘉</a:t>
            </a:r>
            <a:r>
              <a:rPr lang="zh-TW" altLang="en-US" sz="2400" dirty="0" smtClean="0"/>
              <a:t>芯 王辰淯 </a:t>
            </a:r>
            <a:r>
              <a:rPr lang="zh-TW" altLang="en-US" sz="2400" dirty="0"/>
              <a:t>吳翰驊</a:t>
            </a:r>
            <a:endParaRPr lang="en-US" altLang="zh-TW" sz="2400" dirty="0" smtClean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457200" y="5598920"/>
            <a:ext cx="7772400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Bricks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1261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題目敘述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共有</a:t>
            </a:r>
            <a:r>
              <a:rPr lang="en-US" altLang="zh-TW" sz="2800" dirty="0" smtClean="0"/>
              <a:t>N</a:t>
            </a:r>
            <a:r>
              <a:rPr lang="zh-TW" altLang="en-US" sz="2800" dirty="0" smtClean="0"/>
              <a:t>筆測資，</a:t>
            </a:r>
            <a:endParaRPr lang="en-US" altLang="zh-TW" sz="2800" dirty="0" smtClean="0"/>
          </a:p>
          <a:p>
            <a:r>
              <a:rPr lang="zh-TW" altLang="zh-TW" sz="2800" dirty="0" smtClean="0"/>
              <a:t>每</a:t>
            </a:r>
            <a:r>
              <a:rPr lang="zh-TW" altLang="en-US" sz="2800" dirty="0" smtClean="0"/>
              <a:t>筆測資包含積木堆數</a:t>
            </a:r>
            <a:r>
              <a:rPr lang="en-US" altLang="zh-TW" sz="2800" dirty="0" smtClean="0"/>
              <a:t>n</a:t>
            </a:r>
            <a:r>
              <a:rPr lang="zh-TW" altLang="en-US" sz="2800" dirty="0" smtClean="0"/>
              <a:t>，以及每堆積木的原始</a:t>
            </a:r>
            <a:r>
              <a:rPr lang="zh-TW" altLang="en-US" sz="2800" dirty="0" smtClean="0"/>
              <a:t>高度</a:t>
            </a:r>
            <a:r>
              <a:rPr lang="en-US" altLang="zh-TW" sz="2800" dirty="0" smtClean="0"/>
              <a:t>h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  <a:p>
            <a:r>
              <a:rPr lang="zh-TW" altLang="zh-TW" sz="2800" dirty="0" smtClean="0"/>
              <a:t>一次</a:t>
            </a:r>
            <a:r>
              <a:rPr lang="zh-TW" altLang="zh-TW" sz="2800" dirty="0"/>
              <a:t>只能移動一塊小積木到</a:t>
            </a:r>
            <a:r>
              <a:rPr lang="zh-TW" altLang="zh-TW" sz="2800" dirty="0" smtClean="0"/>
              <a:t>另一</a:t>
            </a:r>
            <a:r>
              <a:rPr lang="zh-TW" altLang="en-US" sz="2800" dirty="0"/>
              <a:t>堆</a:t>
            </a:r>
            <a:r>
              <a:rPr lang="zh-TW" altLang="zh-TW" sz="2800" dirty="0" smtClean="0"/>
              <a:t>積木</a:t>
            </a:r>
            <a:endParaRPr lang="en-US" altLang="zh-TW" sz="2800" dirty="0" smtClean="0"/>
          </a:p>
          <a:p>
            <a:r>
              <a:rPr lang="en-US" altLang="zh-TW" sz="2800" dirty="0" smtClean="0"/>
              <a:t>(</a:t>
            </a:r>
            <a:r>
              <a:rPr lang="zh-TW" altLang="zh-TW" sz="2800" dirty="0"/>
              <a:t>一次移動會讓一堆積木高度</a:t>
            </a:r>
            <a:r>
              <a:rPr lang="en-US" altLang="zh-TW" sz="2800" dirty="0"/>
              <a:t>+1</a:t>
            </a:r>
            <a:r>
              <a:rPr lang="zh-TW" altLang="zh-TW" sz="2800" dirty="0"/>
              <a:t>，另一堆積木高度</a:t>
            </a:r>
            <a:r>
              <a:rPr lang="en-US" altLang="zh-TW" sz="2800" dirty="0"/>
              <a:t>-1)</a:t>
            </a:r>
            <a:endParaRPr lang="zh-TW" altLang="zh-TW" sz="2800" dirty="0"/>
          </a:p>
          <a:p>
            <a:endParaRPr lang="en-US" altLang="zh-TW" sz="2800" dirty="0" smtClean="0"/>
          </a:p>
          <a:p>
            <a:r>
              <a:rPr lang="zh-TW" altLang="zh-TW" sz="2800" b="1" dirty="0" smtClean="0"/>
              <a:t>求</a:t>
            </a:r>
            <a:r>
              <a:rPr lang="zh-TW" altLang="zh-TW" sz="2800" b="1" dirty="0"/>
              <a:t>出要</a:t>
            </a:r>
            <a:r>
              <a:rPr lang="zh-TW" altLang="zh-TW" sz="2800" b="1" dirty="0" smtClean="0"/>
              <a:t>讓</a:t>
            </a:r>
            <a:r>
              <a:rPr lang="zh-TW" altLang="en-US" sz="2800" b="1" dirty="0" smtClean="0"/>
              <a:t>每</a:t>
            </a:r>
            <a:r>
              <a:rPr lang="zh-TW" altLang="en-US" sz="2800" b="1" dirty="0"/>
              <a:t>堆</a:t>
            </a:r>
            <a:r>
              <a:rPr lang="zh-TW" altLang="en-US" sz="2800" b="1" dirty="0" smtClean="0"/>
              <a:t>積木</a:t>
            </a:r>
            <a:r>
              <a:rPr lang="zh-TW" altLang="zh-TW" sz="2800" b="1" dirty="0" smtClean="0"/>
              <a:t>變成</a:t>
            </a:r>
            <a:r>
              <a:rPr lang="zh-TW" altLang="zh-TW" sz="2800" b="1" dirty="0"/>
              <a:t>等高需要花的最小步</a:t>
            </a:r>
            <a:r>
              <a:rPr lang="zh-TW" altLang="zh-TW" sz="2800" b="1" dirty="0" smtClean="0"/>
              <a:t>數</a:t>
            </a:r>
            <a:r>
              <a:rPr lang="en-US" altLang="zh-TW" sz="2800" b="1" dirty="0" smtClean="0"/>
              <a:t>=?</a:t>
            </a:r>
            <a:endParaRPr lang="zh-TW" altLang="zh-TW" sz="2800" b="1" dirty="0"/>
          </a:p>
        </p:txBody>
      </p:sp>
    </p:spTree>
    <p:extLst>
      <p:ext uri="{BB962C8B-B14F-4D97-AF65-F5344CB8AC3E}">
        <p14:creationId xmlns:p14="http://schemas.microsoft.com/office/powerpoint/2010/main" val="2925789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解題思路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此例中不會有不能</a:t>
            </a:r>
            <a:r>
              <a:rPr lang="zh-TW" altLang="en-US" dirty="0" smtClean="0"/>
              <a:t>等分每堆積</a:t>
            </a:r>
            <a:r>
              <a:rPr lang="zh-TW" altLang="en-US" dirty="0" smtClean="0"/>
              <a:t>木的狀況，</a:t>
            </a:r>
            <a:endParaRPr lang="en-US" altLang="zh-TW" dirty="0" smtClean="0"/>
          </a:p>
          <a:p>
            <a:r>
              <a:rPr lang="zh-TW" altLang="en-US" dirty="0"/>
              <a:t>且已</a:t>
            </a:r>
            <a:r>
              <a:rPr lang="zh-TW" altLang="en-US" dirty="0" smtClean="0"/>
              <a:t>知</a:t>
            </a:r>
            <a:r>
              <a:rPr lang="zh-TW" altLang="zh-TW" sz="2400" dirty="0"/>
              <a:t>一次移動會讓一堆積木高度</a:t>
            </a:r>
            <a:r>
              <a:rPr lang="en-US" altLang="zh-TW" sz="2400" dirty="0"/>
              <a:t>+1</a:t>
            </a:r>
            <a:r>
              <a:rPr lang="zh-TW" altLang="zh-TW" sz="2400" dirty="0"/>
              <a:t>，另一堆積木高度</a:t>
            </a:r>
            <a:r>
              <a:rPr lang="en-US" altLang="zh-TW" sz="2400" dirty="0"/>
              <a:t>-</a:t>
            </a:r>
            <a:r>
              <a:rPr lang="en-US" altLang="zh-TW" sz="2400" dirty="0" smtClean="0"/>
              <a:t>1</a:t>
            </a:r>
            <a:r>
              <a:rPr lang="zh-TW" altLang="en-US" sz="2400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因此</a:t>
            </a:r>
            <a:r>
              <a:rPr lang="zh-TW" altLang="en-US" dirty="0"/>
              <a:t>只需要算</a:t>
            </a:r>
            <a:r>
              <a:rPr lang="zh-TW" altLang="en-US" dirty="0" smtClean="0"/>
              <a:t>出每堆積木的平均高度</a:t>
            </a:r>
            <a:r>
              <a:rPr lang="en-US" altLang="zh-TW" dirty="0" err="1" smtClean="0"/>
              <a:t>avg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r>
              <a:rPr lang="zh-TW" altLang="en-US" dirty="0" smtClean="0"/>
              <a:t>並且計算</a:t>
            </a:r>
            <a:r>
              <a:rPr lang="en-US" altLang="zh-TW" dirty="0" smtClean="0"/>
              <a:t>(</a:t>
            </a:r>
            <a:r>
              <a:rPr lang="zh-TW" altLang="en-US" b="1" dirty="0" smtClean="0"/>
              <a:t>所有高度低於</a:t>
            </a:r>
            <a:r>
              <a:rPr lang="en-US" altLang="zh-TW" b="1" dirty="0" err="1" smtClean="0"/>
              <a:t>avg</a:t>
            </a:r>
            <a:r>
              <a:rPr lang="zh-TW" altLang="en-US" b="1" dirty="0" smtClean="0"/>
              <a:t>的積木堆</a:t>
            </a:r>
            <a:r>
              <a:rPr lang="en-US" altLang="zh-TW" b="1" dirty="0" smtClean="0"/>
              <a:t>)</a:t>
            </a:r>
            <a:r>
              <a:rPr lang="zh-TW" altLang="en-US" b="1" dirty="0" smtClean="0"/>
              <a:t>與</a:t>
            </a:r>
            <a:r>
              <a:rPr lang="en-US" altLang="zh-TW" b="1" dirty="0" smtClean="0"/>
              <a:t>(</a:t>
            </a:r>
            <a:r>
              <a:rPr lang="en-US" altLang="zh-TW" b="1" dirty="0" err="1" smtClean="0"/>
              <a:t>avg</a:t>
            </a:r>
            <a:r>
              <a:rPr lang="zh-TW" altLang="en-US" b="1" dirty="0" smtClean="0"/>
              <a:t>相差值</a:t>
            </a:r>
            <a:r>
              <a:rPr lang="en-US" altLang="zh-TW" b="1" dirty="0" smtClean="0"/>
              <a:t>)</a:t>
            </a:r>
            <a:r>
              <a:rPr lang="zh-TW" altLang="en-US" b="1" dirty="0" smtClean="0"/>
              <a:t>的和</a:t>
            </a:r>
            <a:r>
              <a:rPr lang="zh-TW" altLang="en-US" dirty="0" smtClean="0"/>
              <a:t>就可得到答案。</a:t>
            </a:r>
            <a:r>
              <a:rPr lang="en-US" altLang="zh-TW" dirty="0"/>
              <a:t> </a:t>
            </a:r>
            <a:endParaRPr lang="en-US" altLang="zh-TW" dirty="0" smtClean="0"/>
          </a:p>
          <a:p>
            <a:r>
              <a:rPr lang="zh-TW" altLang="en-US" dirty="0" smtClean="0"/>
              <a:t>或是</a:t>
            </a:r>
            <a:r>
              <a:rPr lang="en-US" altLang="zh-TW" dirty="0" smtClean="0"/>
              <a:t>(</a:t>
            </a:r>
            <a:r>
              <a:rPr lang="zh-TW" altLang="en-US" dirty="0"/>
              <a:t>所有</a:t>
            </a:r>
            <a:r>
              <a:rPr lang="zh-TW" altLang="en-US" dirty="0" smtClean="0"/>
              <a:t>高度高於</a:t>
            </a:r>
            <a:r>
              <a:rPr lang="en-US" altLang="zh-TW" dirty="0" err="1"/>
              <a:t>avg</a:t>
            </a:r>
            <a:r>
              <a:rPr lang="zh-TW" altLang="en-US" dirty="0"/>
              <a:t>的積木堆</a:t>
            </a:r>
            <a:r>
              <a:rPr lang="en-US" altLang="zh-TW" dirty="0"/>
              <a:t>)</a:t>
            </a:r>
            <a:r>
              <a:rPr lang="zh-TW" altLang="en-US" dirty="0"/>
              <a:t>與</a:t>
            </a:r>
            <a:r>
              <a:rPr lang="en-US" altLang="zh-TW" dirty="0"/>
              <a:t>(</a:t>
            </a:r>
            <a:r>
              <a:rPr lang="en-US" altLang="zh-TW" dirty="0" err="1" smtClean="0"/>
              <a:t>avg</a:t>
            </a:r>
            <a:r>
              <a:rPr lang="zh-TW" altLang="en-US" dirty="0"/>
              <a:t>相</a:t>
            </a:r>
            <a:r>
              <a:rPr lang="zh-TW" altLang="en-US" dirty="0" smtClean="0"/>
              <a:t>差</a:t>
            </a:r>
            <a:r>
              <a:rPr lang="zh-TW" altLang="en-US" dirty="0"/>
              <a:t>值</a:t>
            </a:r>
            <a:r>
              <a:rPr lang="en-US" altLang="zh-TW" dirty="0"/>
              <a:t>)</a:t>
            </a:r>
            <a:r>
              <a:rPr lang="zh-TW" altLang="en-US" dirty="0"/>
              <a:t>的</a:t>
            </a:r>
            <a:r>
              <a:rPr lang="zh-TW" altLang="en-US" dirty="0" smtClean="0"/>
              <a:t>和也可。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81693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解題流程圖</a:t>
            </a:r>
            <a:endParaRPr lang="zh-TW" altLang="en-US" dirty="0"/>
          </a:p>
        </p:txBody>
      </p:sp>
      <p:pic>
        <p:nvPicPr>
          <p:cNvPr id="276" name="圖片 27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60" y="1088540"/>
            <a:ext cx="11052496" cy="530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908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程式碼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4652" t="18397" r="74652" b="33502"/>
          <a:stretch/>
        </p:blipFill>
        <p:spPr>
          <a:xfrm>
            <a:off x="4190034" y="585216"/>
            <a:ext cx="4490979" cy="587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966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056695" y="2668659"/>
            <a:ext cx="9720072" cy="1499616"/>
          </a:xfrm>
        </p:spPr>
        <p:txBody>
          <a:bodyPr>
            <a:normAutofit/>
          </a:bodyPr>
          <a:lstStyle/>
          <a:p>
            <a:r>
              <a:rPr lang="en-US" altLang="zh-TW" sz="8000" b="1" dirty="0" smtClean="0"/>
              <a:t>Thanks :)</a:t>
            </a:r>
            <a:endParaRPr lang="zh-TW" altLang="en-US" sz="8000" b="1" dirty="0"/>
          </a:p>
        </p:txBody>
      </p:sp>
      <p:sp>
        <p:nvSpPr>
          <p:cNvPr id="4" name="矩形 3"/>
          <p:cNvSpPr/>
          <p:nvPr/>
        </p:nvSpPr>
        <p:spPr>
          <a:xfrm>
            <a:off x="405114" y="243068"/>
            <a:ext cx="1516283" cy="24255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95361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積分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97</TotalTime>
  <Words>189</Words>
  <Application>Microsoft Office PowerPoint</Application>
  <PresentationFormat>寬螢幕</PresentationFormat>
  <Paragraphs>21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</vt:lpstr>
      <vt:lpstr>Tw Cen MT</vt:lpstr>
      <vt:lpstr>Tw Cen MT Condensed</vt:lpstr>
      <vt:lpstr>Wingdings 3</vt:lpstr>
      <vt:lpstr>積分</vt:lpstr>
      <vt:lpstr>06/07 程式作業(2)</vt:lpstr>
      <vt:lpstr>題目敘述</vt:lpstr>
      <vt:lpstr>解題思路</vt:lpstr>
      <vt:lpstr>解題流程圖</vt:lpstr>
      <vt:lpstr>程式碼</vt:lpstr>
      <vt:lpstr>Thanks :)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06/07 程式作業(2)</dc:title>
  <dc:creator>Martina HU</dc:creator>
  <cp:lastModifiedBy>Martina HU</cp:lastModifiedBy>
  <cp:revision>6</cp:revision>
  <dcterms:created xsi:type="dcterms:W3CDTF">2022-06-03T07:37:17Z</dcterms:created>
  <dcterms:modified xsi:type="dcterms:W3CDTF">2022-06-03T14:14:44Z</dcterms:modified>
</cp:coreProperties>
</file>