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284284d6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284284d6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84284d6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284284d6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 13 Handwrite-A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第10組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5"/>
            <a:ext cx="53613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108502561 </a:t>
            </a:r>
            <a:r>
              <a:rPr lang="zh-TW"/>
              <a:t>林彥承 (佬) ??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108502556 羅崢</a:t>
            </a:r>
            <a:br>
              <a:rPr lang="zh-TW"/>
            </a:br>
            <a:r>
              <a:rPr lang="zh-TW"/>
              <a:t>Y1100062 徐承佑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51675"/>
            <a:ext cx="75246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000000"/>
                </a:solidFill>
              </a:rPr>
              <a:t>給定一集合S={7, 4, 1, 2, 11}以及一加總值10，利用深度優先搜尋法來解子集合加總問題，你必須畫出解出問題的解答空間樹(solution space tree)。</a:t>
            </a:r>
            <a:endParaRPr sz="3500">
              <a:solidFill>
                <a:srgbClr val="000000"/>
              </a:solidFill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1771875" y="3665250"/>
            <a:ext cx="28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14"/>
          <p:cNvGrpSpPr/>
          <p:nvPr/>
        </p:nvGrpSpPr>
        <p:grpSpPr>
          <a:xfrm>
            <a:off x="1175570" y="1351220"/>
            <a:ext cx="6417485" cy="3505200"/>
            <a:chOff x="-641800" y="0"/>
            <a:chExt cx="6417485" cy="3505200"/>
          </a:xfrm>
        </p:grpSpPr>
        <p:grpSp>
          <p:nvGrpSpPr>
            <p:cNvPr id="137" name="Google Shape;137;p14"/>
            <p:cNvGrpSpPr/>
            <p:nvPr/>
          </p:nvGrpSpPr>
          <p:grpSpPr>
            <a:xfrm>
              <a:off x="-40298" y="114300"/>
              <a:ext cx="5336138" cy="3345300"/>
              <a:chOff x="-588937" y="0"/>
              <a:chExt cx="5336138" cy="3345300"/>
            </a:xfrm>
          </p:grpSpPr>
          <p:sp>
            <p:nvSpPr>
              <p:cNvPr id="138" name="Google Shape;138;p14"/>
              <p:cNvSpPr/>
              <p:nvPr/>
            </p:nvSpPr>
            <p:spPr>
              <a:xfrm>
                <a:off x="2369820" y="0"/>
                <a:ext cx="480000" cy="449700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1417320" y="762000"/>
                <a:ext cx="480000" cy="449700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3375660" y="777240"/>
                <a:ext cx="480000" cy="449700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4267200" y="769620"/>
                <a:ext cx="480000" cy="449700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426720" y="746760"/>
                <a:ext cx="480000" cy="449700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  <a:endPara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2392680" y="762000"/>
                <a:ext cx="480000" cy="449700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4" name="Google Shape;144;p14"/>
              <p:cNvCxnSpPr/>
              <p:nvPr/>
            </p:nvCxnSpPr>
            <p:spPr>
              <a:xfrm>
                <a:off x="2613660" y="457200"/>
                <a:ext cx="6600" cy="304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14"/>
              <p:cNvCxnSpPr/>
              <p:nvPr/>
            </p:nvCxnSpPr>
            <p:spPr>
              <a:xfrm flipH="1">
                <a:off x="670703" y="449580"/>
                <a:ext cx="1941300" cy="292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4"/>
              <p:cNvCxnSpPr/>
              <p:nvPr/>
            </p:nvCxnSpPr>
            <p:spPr>
              <a:xfrm flipH="1">
                <a:off x="1668897" y="457200"/>
                <a:ext cx="944100" cy="308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14"/>
              <p:cNvCxnSpPr/>
              <p:nvPr/>
            </p:nvCxnSpPr>
            <p:spPr>
              <a:xfrm>
                <a:off x="2621280" y="457200"/>
                <a:ext cx="18555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4"/>
              <p:cNvCxnSpPr/>
              <p:nvPr/>
            </p:nvCxnSpPr>
            <p:spPr>
              <a:xfrm>
                <a:off x="2613660" y="457200"/>
                <a:ext cx="987300" cy="31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49" name="Google Shape;149;p14"/>
              <p:cNvSpPr/>
              <p:nvPr/>
            </p:nvSpPr>
            <p:spPr>
              <a:xfrm>
                <a:off x="2477015" y="1944970"/>
                <a:ext cx="480000" cy="449700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1417320" y="1936845"/>
                <a:ext cx="480000" cy="449700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643280" y="1944968"/>
                <a:ext cx="480000" cy="449700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-588937" y="1916490"/>
                <a:ext cx="480000" cy="449700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" name="Google Shape;153;p14"/>
              <p:cNvCxnSpPr>
                <a:endCxn id="152" idx="0"/>
              </p:cNvCxnSpPr>
              <p:nvPr/>
            </p:nvCxnSpPr>
            <p:spPr>
              <a:xfrm flipH="1">
                <a:off x="-348937" y="1196190"/>
                <a:ext cx="1012500" cy="720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14"/>
              <p:cNvCxnSpPr>
                <a:endCxn id="151" idx="0"/>
              </p:cNvCxnSpPr>
              <p:nvPr/>
            </p:nvCxnSpPr>
            <p:spPr>
              <a:xfrm>
                <a:off x="663080" y="1196468"/>
                <a:ext cx="220200" cy="748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14"/>
              <p:cNvCxnSpPr>
                <a:endCxn id="150" idx="0"/>
              </p:cNvCxnSpPr>
              <p:nvPr/>
            </p:nvCxnSpPr>
            <p:spPr>
              <a:xfrm>
                <a:off x="662820" y="1196445"/>
                <a:ext cx="994500" cy="740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4"/>
              <p:cNvCxnSpPr>
                <a:endCxn id="149" idx="0"/>
              </p:cNvCxnSpPr>
              <p:nvPr/>
            </p:nvCxnSpPr>
            <p:spPr>
              <a:xfrm>
                <a:off x="662915" y="1188670"/>
                <a:ext cx="2054100" cy="756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57" name="Google Shape;157;p14"/>
              <p:cNvSpPr/>
              <p:nvPr/>
            </p:nvSpPr>
            <p:spPr>
              <a:xfrm>
                <a:off x="989040" y="2895600"/>
                <a:ext cx="480000" cy="449700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19</a:t>
                </a:r>
                <a:endPara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335280" y="2895600"/>
                <a:ext cx="480000" cy="449700"/>
              </a:xfrm>
              <a:prstGeom prst="ellipse">
                <a:avLst/>
              </a:prstGeom>
              <a:solidFill>
                <a:srgbClr val="FFFFFF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9" name="Google Shape;159;p14"/>
              <p:cNvCxnSpPr>
                <a:stCxn id="151" idx="4"/>
              </p:cNvCxnSpPr>
              <p:nvPr/>
            </p:nvCxnSpPr>
            <p:spPr>
              <a:xfrm flipH="1">
                <a:off x="579380" y="2394668"/>
                <a:ext cx="303900" cy="510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4"/>
              <p:cNvCxnSpPr>
                <a:stCxn id="151" idx="4"/>
                <a:endCxn id="157" idx="0"/>
              </p:cNvCxnSpPr>
              <p:nvPr/>
            </p:nvCxnSpPr>
            <p:spPr>
              <a:xfrm>
                <a:off x="883280" y="2394668"/>
                <a:ext cx="345900" cy="501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61" name="Google Shape;161;p14"/>
            <p:cNvSpPr txBox="1"/>
            <p:nvPr/>
          </p:nvSpPr>
          <p:spPr>
            <a:xfrm>
              <a:off x="3467100" y="0"/>
              <a:ext cx="381000" cy="54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E1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V1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4"/>
            <p:cNvSpPr txBox="1"/>
            <p:nvPr/>
          </p:nvSpPr>
          <p:spPr>
            <a:xfrm>
              <a:off x="577660" y="338695"/>
              <a:ext cx="381000" cy="54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E6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V2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-641800" y="1832565"/>
              <a:ext cx="480000" cy="533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E10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V3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4"/>
            <p:cNvSpPr txBox="1"/>
            <p:nvPr/>
          </p:nvSpPr>
          <p:spPr>
            <a:xfrm>
              <a:off x="381535" y="2964300"/>
              <a:ext cx="434400" cy="54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E12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zh-TW" sz="1200"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4"/>
            <p:cNvSpPr txBox="1"/>
            <p:nvPr/>
          </p:nvSpPr>
          <p:spPr>
            <a:xfrm>
              <a:off x="749408" y="1828800"/>
              <a:ext cx="358200" cy="54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E9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V4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4"/>
            <p:cNvSpPr txBox="1"/>
            <p:nvPr/>
          </p:nvSpPr>
          <p:spPr>
            <a:xfrm>
              <a:off x="5356585" y="933425"/>
              <a:ext cx="419100" cy="289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E2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4"/>
            <p:cNvSpPr txBox="1"/>
            <p:nvPr/>
          </p:nvSpPr>
          <p:spPr>
            <a:xfrm>
              <a:off x="3579215" y="2030775"/>
              <a:ext cx="419100" cy="289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E7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4"/>
            <p:cNvSpPr txBox="1"/>
            <p:nvPr/>
          </p:nvSpPr>
          <p:spPr>
            <a:xfrm>
              <a:off x="2423135" y="856385"/>
              <a:ext cx="419100" cy="289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E5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4"/>
            <p:cNvSpPr txBox="1"/>
            <p:nvPr/>
          </p:nvSpPr>
          <p:spPr>
            <a:xfrm>
              <a:off x="3421353" y="856375"/>
              <a:ext cx="419100" cy="289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E4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4"/>
            <p:cNvSpPr txBox="1"/>
            <p:nvPr/>
          </p:nvSpPr>
          <p:spPr>
            <a:xfrm>
              <a:off x="4404315" y="856375"/>
              <a:ext cx="419100" cy="289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E3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4"/>
            <p:cNvSpPr txBox="1"/>
            <p:nvPr/>
          </p:nvSpPr>
          <p:spPr>
            <a:xfrm>
              <a:off x="2103175" y="3090005"/>
              <a:ext cx="426600" cy="289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E11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4"/>
            <p:cNvSpPr txBox="1"/>
            <p:nvPr/>
          </p:nvSpPr>
          <p:spPr>
            <a:xfrm>
              <a:off x="2480018" y="2059285"/>
              <a:ext cx="419100" cy="289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E8</a:t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4"/>
          <p:cNvSpPr txBox="1"/>
          <p:nvPr/>
        </p:nvSpPr>
        <p:spPr>
          <a:xfrm>
            <a:off x="2879600" y="4622325"/>
            <a:ext cx="6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