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4" r:id="rId4"/>
    <p:sldId id="263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9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832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9613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640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2436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383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87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3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4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7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3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AD1F2-ED64-449E-A5D2-142B252F7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507" y="1165185"/>
            <a:ext cx="6860367" cy="226855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演算法作業報告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A58DB2-3984-4732-9913-57CAC2853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3671459"/>
            <a:ext cx="5357600" cy="1664021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109503007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通訊二 劉育信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109503008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通訊二 邱奕維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109503525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通訊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 劉寯寰</a:t>
            </a:r>
          </a:p>
        </p:txBody>
      </p:sp>
    </p:spTree>
    <p:extLst>
      <p:ext uri="{BB962C8B-B14F-4D97-AF65-F5344CB8AC3E}">
        <p14:creationId xmlns:p14="http://schemas.microsoft.com/office/powerpoint/2010/main" val="391623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7E170-945D-412B-B097-342819D3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4C6860-7522-43D2-ABE5-CAF3CB43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13" y="1620269"/>
            <a:ext cx="9424920" cy="3617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以深度優先搜尋演算法找出以下圖 </a:t>
            </a:r>
            <a:r>
              <a:rPr lang="en-US" altLang="zh-TW" sz="3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(graph)</a:t>
            </a:r>
            <a:r>
              <a:rPr lang="zh-TW" altLang="en-US" sz="3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的漢米爾</a:t>
            </a:r>
            <a:endParaRPr lang="en-US" altLang="zh-TW" sz="30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頓迴路 </a:t>
            </a:r>
            <a:r>
              <a:rPr lang="en-US" altLang="zh-TW" sz="3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(Hamiltonian circuit)</a:t>
            </a:r>
            <a:r>
              <a:rPr lang="zh-TW" altLang="en-US" sz="3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，你必須畫出解出問題 </a:t>
            </a:r>
            <a:endParaRPr lang="en-US" altLang="zh-TW" sz="30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的解答空間樹</a:t>
            </a:r>
            <a:r>
              <a:rPr lang="en-US" altLang="zh-TW" sz="3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(solution space tree)</a:t>
            </a:r>
            <a:r>
              <a:rPr lang="zh-TW" altLang="en-US" sz="3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。</a:t>
            </a:r>
            <a:endParaRPr lang="en-US" altLang="zh-TW" sz="30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EE9C52-DC6B-19DB-3346-1D50FE58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869" y="3755254"/>
            <a:ext cx="5302764" cy="21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6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4BFC4-7A8B-3F9E-54D0-04E243D2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解答空間樹</a:t>
            </a:r>
            <a:r>
              <a:rPr lang="en-US" altLang="zh-TW" dirty="0"/>
              <a:t>(</a:t>
            </a:r>
            <a:r>
              <a:rPr lang="zh-TW" altLang="en-US" dirty="0"/>
              <a:t>以深度優先演算法</a:t>
            </a:r>
            <a:r>
              <a:rPr lang="en-US" altLang="zh-TW" dirty="0"/>
              <a:t>)(</a:t>
            </a:r>
            <a:r>
              <a:rPr lang="zh-TW" altLang="en-US" dirty="0"/>
              <a:t>從</a:t>
            </a:r>
            <a:r>
              <a:rPr lang="en-US" altLang="zh-TW" dirty="0"/>
              <a:t>E5</a:t>
            </a:r>
            <a:r>
              <a:rPr lang="zh-TW" altLang="en-US" dirty="0"/>
              <a:t>向下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D2D4FBC-AF69-1F71-FA5A-9C0D75407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564" y="1372096"/>
            <a:ext cx="7435551" cy="4643298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D5D3288-9EAA-4F4F-B918-01CBBA0980EB}"/>
              </a:ext>
            </a:extLst>
          </p:cNvPr>
          <p:cNvSpPr txBox="1"/>
          <p:nvPr/>
        </p:nvSpPr>
        <p:spPr>
          <a:xfrm>
            <a:off x="5246704" y="1584144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E1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C7A82E-2283-4EB8-BEDF-DB40932F46B3}"/>
              </a:ext>
            </a:extLst>
          </p:cNvPr>
          <p:cNvSpPr txBox="1"/>
          <p:nvPr/>
        </p:nvSpPr>
        <p:spPr>
          <a:xfrm>
            <a:off x="3188769" y="2311032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E3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V2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03ACFB1-4F57-4681-9ABE-B3FC58371E57}"/>
              </a:ext>
            </a:extLst>
          </p:cNvPr>
          <p:cNvSpPr txBox="1"/>
          <p:nvPr/>
        </p:nvSpPr>
        <p:spPr>
          <a:xfrm>
            <a:off x="7219026" y="2311032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E2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V-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13035D-6599-43BB-984C-DFDC0B55A1DA}"/>
              </a:ext>
            </a:extLst>
          </p:cNvPr>
          <p:cNvSpPr txBox="1"/>
          <p:nvPr/>
        </p:nvSpPr>
        <p:spPr>
          <a:xfrm>
            <a:off x="4317747" y="3067232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E4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V14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2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77648-085F-40C7-3E69-14C72E57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解答空間樹</a:t>
            </a:r>
            <a:r>
              <a:rPr lang="en-US" altLang="zh-TW"/>
              <a:t>(</a:t>
            </a:r>
            <a:r>
              <a:rPr lang="zh-TW" altLang="en-US" dirty="0"/>
              <a:t>以深度優先演算法</a:t>
            </a:r>
            <a:r>
              <a:rPr lang="en-US" altLang="zh-TW" dirty="0"/>
              <a:t>)(</a:t>
            </a:r>
            <a:r>
              <a:rPr lang="zh-TW" altLang="en-US" dirty="0"/>
              <a:t>從</a:t>
            </a:r>
            <a:r>
              <a:rPr lang="en-US" altLang="zh-TW" dirty="0"/>
              <a:t>E4</a:t>
            </a:r>
            <a:r>
              <a:rPr lang="zh-TW" altLang="en-US" dirty="0"/>
              <a:t>向下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CFBA775-95A7-D18D-5A63-D0D3550A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Picture 45">
            <a:extLst>
              <a:ext uri="{FF2B5EF4-FFF2-40B4-BE49-F238E27FC236}">
                <a16:creationId xmlns:a16="http://schemas.microsoft.com/office/drawing/2014/main" id="{A70D2137-B9F0-7F65-88D5-476470BE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0" y="1516851"/>
            <a:ext cx="7066552" cy="487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1EFF9D7-C861-8E84-ABFB-F701AE7E957B}"/>
              </a:ext>
            </a:extLst>
          </p:cNvPr>
          <p:cNvSpPr/>
          <p:nvPr/>
        </p:nvSpPr>
        <p:spPr>
          <a:xfrm>
            <a:off x="4909287" y="2709910"/>
            <a:ext cx="3497765" cy="3685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60006D-EE60-D9D6-B84D-8A428A7BD124}"/>
              </a:ext>
            </a:extLst>
          </p:cNvPr>
          <p:cNvSpPr txBox="1"/>
          <p:nvPr/>
        </p:nvSpPr>
        <p:spPr>
          <a:xfrm>
            <a:off x="4190261" y="1468735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E1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C199EC-1DE2-A770-A8E9-CC27AEB913B1}"/>
              </a:ext>
            </a:extLst>
          </p:cNvPr>
          <p:cNvSpPr txBox="1"/>
          <p:nvPr/>
        </p:nvSpPr>
        <p:spPr>
          <a:xfrm>
            <a:off x="5771965" y="2248888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E2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V-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1BBB0B-BE85-3B36-96E1-F7C55149048D}"/>
              </a:ext>
            </a:extLst>
          </p:cNvPr>
          <p:cNvSpPr txBox="1"/>
          <p:nvPr/>
        </p:nvSpPr>
        <p:spPr>
          <a:xfrm>
            <a:off x="2451922" y="2248888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E3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V2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811053-437C-408C-F4D5-E4991498DABD}"/>
              </a:ext>
            </a:extLst>
          </p:cNvPr>
          <p:cNvSpPr txBox="1"/>
          <p:nvPr/>
        </p:nvSpPr>
        <p:spPr>
          <a:xfrm>
            <a:off x="3376714" y="3040599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E4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V14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B42447-10EB-51CE-46FD-EE51977A31E6}"/>
              </a:ext>
            </a:extLst>
          </p:cNvPr>
          <p:cNvSpPr txBox="1"/>
          <p:nvPr/>
        </p:nvSpPr>
        <p:spPr>
          <a:xfrm>
            <a:off x="2763297" y="3725057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E18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V15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56BBAAA-1D52-04E5-CF06-C70D9F7E8299}"/>
              </a:ext>
            </a:extLst>
          </p:cNvPr>
          <p:cNvSpPr txBox="1"/>
          <p:nvPr/>
        </p:nvSpPr>
        <p:spPr>
          <a:xfrm>
            <a:off x="3395746" y="3725057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E17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V18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2D0B972-3051-18C8-ADE2-0C1BC570B2B2}"/>
              </a:ext>
            </a:extLst>
          </p:cNvPr>
          <p:cNvSpPr txBox="1"/>
          <p:nvPr/>
        </p:nvSpPr>
        <p:spPr>
          <a:xfrm>
            <a:off x="4068867" y="3725056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E16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V21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6F1F256-C815-C12F-9BB3-FB97E8536301}"/>
              </a:ext>
            </a:extLst>
          </p:cNvPr>
          <p:cNvSpPr txBox="1"/>
          <p:nvPr/>
        </p:nvSpPr>
        <p:spPr>
          <a:xfrm>
            <a:off x="2938095" y="4667585"/>
            <a:ext cx="47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E19</a:t>
            </a:r>
          </a:p>
          <a:p>
            <a:r>
              <a:rPr lang="en-US" altLang="zh-TW" sz="1000" dirty="0">
                <a:solidFill>
                  <a:srgbClr val="FF0000"/>
                </a:solidFill>
              </a:rPr>
              <a:t>V16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F387BEF-6CCA-4AF2-C55C-7990A0992A08}"/>
              </a:ext>
            </a:extLst>
          </p:cNvPr>
          <p:cNvSpPr txBox="1"/>
          <p:nvPr/>
        </p:nvSpPr>
        <p:spPr>
          <a:xfrm>
            <a:off x="3311819" y="4208497"/>
            <a:ext cx="47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E22</a:t>
            </a:r>
          </a:p>
          <a:p>
            <a:r>
              <a:rPr lang="en-US" altLang="zh-TW" sz="1000" dirty="0">
                <a:solidFill>
                  <a:srgbClr val="FF0000"/>
                </a:solidFill>
              </a:rPr>
              <a:t>V19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B2D1011-FD7D-9C28-D214-666DE1052832}"/>
              </a:ext>
            </a:extLst>
          </p:cNvPr>
          <p:cNvSpPr txBox="1"/>
          <p:nvPr/>
        </p:nvSpPr>
        <p:spPr>
          <a:xfrm>
            <a:off x="3755290" y="4216855"/>
            <a:ext cx="47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E21</a:t>
            </a:r>
          </a:p>
          <a:p>
            <a:r>
              <a:rPr lang="en-US" altLang="zh-TW" sz="1000" dirty="0">
                <a:solidFill>
                  <a:srgbClr val="FF0000"/>
                </a:solidFill>
              </a:rPr>
              <a:t>V20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7E09FC-6CFD-A21B-BC52-0B34DDEC8A72}"/>
              </a:ext>
            </a:extLst>
          </p:cNvPr>
          <p:cNvSpPr txBox="1"/>
          <p:nvPr/>
        </p:nvSpPr>
        <p:spPr>
          <a:xfrm>
            <a:off x="4197594" y="4155300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E23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V22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7D7AF42-3F3E-0A46-55D2-60D1288414C0}"/>
              </a:ext>
            </a:extLst>
          </p:cNvPr>
          <p:cNvSpPr txBox="1"/>
          <p:nvPr/>
        </p:nvSpPr>
        <p:spPr>
          <a:xfrm>
            <a:off x="4079326" y="5110316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E24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V23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082AD58-275F-7EA1-51D0-79269B706F56}"/>
              </a:ext>
            </a:extLst>
          </p:cNvPr>
          <p:cNvSpPr txBox="1"/>
          <p:nvPr/>
        </p:nvSpPr>
        <p:spPr>
          <a:xfrm>
            <a:off x="4065220" y="5751188"/>
            <a:ext cx="47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E25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V24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A0D3E07-4BEF-FC8B-6E49-919F2A19EA1E}"/>
              </a:ext>
            </a:extLst>
          </p:cNvPr>
          <p:cNvSpPr txBox="1"/>
          <p:nvPr/>
        </p:nvSpPr>
        <p:spPr>
          <a:xfrm>
            <a:off x="2906197" y="4971030"/>
            <a:ext cx="47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E20</a:t>
            </a:r>
          </a:p>
          <a:p>
            <a:r>
              <a:rPr lang="en-US" altLang="zh-TW" sz="1000" dirty="0">
                <a:solidFill>
                  <a:srgbClr val="FF0000"/>
                </a:solidFill>
              </a:rPr>
              <a:t>V17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0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BA867-0A27-A5F9-9B26-3CB7D6D2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854AE3-AA70-80B1-DD55-FE64C637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dirty="0"/>
              <a:t>1</a:t>
            </a:r>
            <a:r>
              <a:rPr lang="zh-TW" altLang="en-US" sz="2500" dirty="0"/>
              <a:t>     </a:t>
            </a:r>
            <a:r>
              <a:rPr lang="en-US" altLang="zh-TW" sz="2500" dirty="0"/>
              <a:t>2</a:t>
            </a:r>
            <a:r>
              <a:rPr lang="zh-TW" altLang="en-US" sz="2500" dirty="0"/>
              <a:t>      </a:t>
            </a:r>
            <a:r>
              <a:rPr lang="en-US" altLang="zh-TW" sz="2500" dirty="0"/>
              <a:t>4</a:t>
            </a:r>
            <a:r>
              <a:rPr lang="zh-TW" altLang="en-US" sz="2500" dirty="0"/>
              <a:t>     </a:t>
            </a:r>
            <a:r>
              <a:rPr lang="en-US" altLang="zh-TW" sz="2500" dirty="0"/>
              <a:t>6</a:t>
            </a:r>
            <a:r>
              <a:rPr lang="zh-TW" altLang="en-US" sz="2500" dirty="0"/>
              <a:t>      </a:t>
            </a:r>
            <a:r>
              <a:rPr lang="en-US" altLang="zh-TW" sz="2500" dirty="0"/>
              <a:t>5</a:t>
            </a:r>
            <a:r>
              <a:rPr lang="zh-TW" altLang="en-US" sz="2500" dirty="0"/>
              <a:t>     </a:t>
            </a:r>
            <a:r>
              <a:rPr lang="en-US" altLang="zh-TW" sz="2500" dirty="0"/>
              <a:t>3</a:t>
            </a:r>
            <a:r>
              <a:rPr lang="zh-TW" altLang="en-US" sz="2500" dirty="0"/>
              <a:t>     </a:t>
            </a:r>
            <a:r>
              <a:rPr lang="en-US" altLang="zh-TW" sz="2500" dirty="0"/>
              <a:t>1</a:t>
            </a:r>
            <a:endParaRPr lang="zh-TW" altLang="en-US" sz="250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E67D97E-C982-0F25-32EE-CC1F41BD1902}"/>
              </a:ext>
            </a:extLst>
          </p:cNvPr>
          <p:cNvCxnSpPr/>
          <p:nvPr/>
        </p:nvCxnSpPr>
        <p:spPr>
          <a:xfrm>
            <a:off x="1349406" y="2396971"/>
            <a:ext cx="37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180B752-B122-EE0D-6B3D-5791BF72859D}"/>
              </a:ext>
            </a:extLst>
          </p:cNvPr>
          <p:cNvCxnSpPr/>
          <p:nvPr/>
        </p:nvCxnSpPr>
        <p:spPr>
          <a:xfrm>
            <a:off x="2016711" y="2407325"/>
            <a:ext cx="37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6D531F4-AD8B-AEA2-F128-44B4B81B7FD6}"/>
              </a:ext>
            </a:extLst>
          </p:cNvPr>
          <p:cNvCxnSpPr/>
          <p:nvPr/>
        </p:nvCxnSpPr>
        <p:spPr>
          <a:xfrm>
            <a:off x="2735802" y="2396971"/>
            <a:ext cx="37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B184433-F32A-7730-838C-CD062DAD0A13}"/>
              </a:ext>
            </a:extLst>
          </p:cNvPr>
          <p:cNvCxnSpPr/>
          <p:nvPr/>
        </p:nvCxnSpPr>
        <p:spPr>
          <a:xfrm>
            <a:off x="3463771" y="2396971"/>
            <a:ext cx="37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B7F0480-C858-CF33-1C0B-C46F9FBE663A}"/>
              </a:ext>
            </a:extLst>
          </p:cNvPr>
          <p:cNvCxnSpPr/>
          <p:nvPr/>
        </p:nvCxnSpPr>
        <p:spPr>
          <a:xfrm>
            <a:off x="4094085" y="2428036"/>
            <a:ext cx="37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C69A86-A135-EA22-10B6-B5B52F30C9C6}"/>
              </a:ext>
            </a:extLst>
          </p:cNvPr>
          <p:cNvCxnSpPr>
            <a:cxnSpLocks/>
          </p:cNvCxnSpPr>
          <p:nvPr/>
        </p:nvCxnSpPr>
        <p:spPr>
          <a:xfrm>
            <a:off x="4776186" y="2396971"/>
            <a:ext cx="30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5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0D3279-AF83-4223-85CC-635BAB11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229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END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545375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134</Words>
  <Application>Microsoft Office PowerPoint</Application>
  <PresentationFormat>寬螢幕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標楷體</vt:lpstr>
      <vt:lpstr>Arial</vt:lpstr>
      <vt:lpstr>Times New Roman</vt:lpstr>
      <vt:lpstr>Trebuchet MS</vt:lpstr>
      <vt:lpstr>Wingdings 3</vt:lpstr>
      <vt:lpstr>多面向</vt:lpstr>
      <vt:lpstr>演算法作業報告 B小題</vt:lpstr>
      <vt:lpstr>題目</vt:lpstr>
      <vt:lpstr>解答空間樹(以深度優先演算法)(從E5向下)</vt:lpstr>
      <vt:lpstr>解答空間樹(以深度優先演算法)(從E4向下)</vt:lpstr>
      <vt:lpstr>解答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演算法作業報告 A小題</dc:title>
  <dc:creator>夜 小</dc:creator>
  <cp:lastModifiedBy>劉育信 (109503007)</cp:lastModifiedBy>
  <cp:revision>10</cp:revision>
  <dcterms:created xsi:type="dcterms:W3CDTF">2022-03-28T07:15:40Z</dcterms:created>
  <dcterms:modified xsi:type="dcterms:W3CDTF">2022-06-05T13:18:34Z</dcterms:modified>
</cp:coreProperties>
</file>