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2q7LaRx1+oudZY/OzTZ7/9B1Z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68BF8-F45D-4DAA-9E14-CFDE4254D02C}">
  <a:tblStyle styleId="{9C468BF8-F45D-4DAA-9E14-CFDE4254D02C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助教 : E2 右上那格應為空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>
            <p:ph idx="2" type="pic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演算法HW13-E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第14組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107303012 袁楷翔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107303556 賴柏綸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8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261872" y="365759"/>
            <a:ext cx="9692640" cy="18069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b="1" lang="en-US">
                <a:latin typeface="Century Schoolbook"/>
                <a:ea typeface="Century Schoolbook"/>
                <a:cs typeface="Century Schoolbook"/>
                <a:sym typeface="Century Schoolbook"/>
              </a:rPr>
              <a:t>以空單格的移動方向為上下左右的次序，以深度優先搜尋演算法解決D題中的八拼圖(8 - puzzle)問題。</a:t>
            </a:r>
            <a:endParaRPr/>
          </a:p>
        </p:txBody>
      </p:sp>
      <p:graphicFrame>
        <p:nvGraphicFramePr>
          <p:cNvPr id="110" name="Google Shape;110;p2"/>
          <p:cNvGraphicFramePr/>
          <p:nvPr/>
        </p:nvGraphicFramePr>
        <p:xfrm>
          <a:off x="6617232" y="3065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"/>
          <p:cNvSpPr txBox="1"/>
          <p:nvPr/>
        </p:nvSpPr>
        <p:spPr>
          <a:xfrm>
            <a:off x="7322070" y="2469790"/>
            <a:ext cx="1830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目標狀態</a:t>
            </a:r>
            <a:endParaRPr/>
          </a:p>
        </p:txBody>
      </p:sp>
      <p:graphicFrame>
        <p:nvGraphicFramePr>
          <p:cNvPr id="112" name="Google Shape;112;p2"/>
          <p:cNvGraphicFramePr/>
          <p:nvPr/>
        </p:nvGraphicFramePr>
        <p:xfrm>
          <a:off x="1261872" y="3065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36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"/>
          <p:cNvSpPr txBox="1"/>
          <p:nvPr/>
        </p:nvSpPr>
        <p:spPr>
          <a:xfrm>
            <a:off x="1966710" y="2469790"/>
            <a:ext cx="1830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起始狀態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3"/>
          <p:cNvGraphicFramePr/>
          <p:nvPr/>
        </p:nvGraphicFramePr>
        <p:xfrm>
          <a:off x="5286000" y="2553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3"/>
          <p:cNvGraphicFramePr/>
          <p:nvPr/>
        </p:nvGraphicFramePr>
        <p:xfrm>
          <a:off x="2241960" y="2581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3"/>
          <p:cNvGraphicFramePr/>
          <p:nvPr/>
        </p:nvGraphicFramePr>
        <p:xfrm>
          <a:off x="5286000" y="336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3"/>
          <p:cNvGraphicFramePr/>
          <p:nvPr/>
        </p:nvGraphicFramePr>
        <p:xfrm>
          <a:off x="8330040" y="261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p3"/>
          <p:cNvCxnSpPr/>
          <p:nvPr/>
        </p:nvCxnSpPr>
        <p:spPr>
          <a:xfrm>
            <a:off x="6096000" y="1956914"/>
            <a:ext cx="0" cy="596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7120778" y="792971"/>
            <a:ext cx="513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V1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7120778" y="3075057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076738" y="3009063"/>
            <a:ext cx="513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V2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126" name="Google Shape;126;p3"/>
          <p:cNvGraphicFramePr/>
          <p:nvPr/>
        </p:nvGraphicFramePr>
        <p:xfrm>
          <a:off x="8330040" y="261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3"/>
          <p:cNvSpPr txBox="1"/>
          <p:nvPr/>
        </p:nvSpPr>
        <p:spPr>
          <a:xfrm>
            <a:off x="10164818" y="3075057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6096000" y="1956914"/>
            <a:ext cx="304410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 flipH="1">
            <a:off x="3051900" y="1956914"/>
            <a:ext cx="3044100" cy="62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30" name="Google Shape;130;p3"/>
          <p:cNvGraphicFramePr/>
          <p:nvPr/>
        </p:nvGraphicFramePr>
        <p:xfrm>
          <a:off x="5286000" y="476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3"/>
          <p:cNvGraphicFramePr/>
          <p:nvPr/>
        </p:nvGraphicFramePr>
        <p:xfrm>
          <a:off x="2241960" y="4797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3"/>
          <p:cNvGraphicFramePr/>
          <p:nvPr/>
        </p:nvGraphicFramePr>
        <p:xfrm>
          <a:off x="8330040" y="4835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3"/>
          <p:cNvSpPr txBox="1"/>
          <p:nvPr/>
        </p:nvSpPr>
        <p:spPr>
          <a:xfrm>
            <a:off x="7120778" y="5291149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076738" y="5225155"/>
            <a:ext cx="513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V3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3051960" y="4144161"/>
            <a:ext cx="0" cy="65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"/>
          <p:cNvSpPr txBox="1"/>
          <p:nvPr/>
        </p:nvSpPr>
        <p:spPr>
          <a:xfrm>
            <a:off x="10164818" y="522515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>
            <a:off x="3051960" y="4144161"/>
            <a:ext cx="3044100" cy="62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/>
          <p:nvPr/>
        </p:nvCxnSpPr>
        <p:spPr>
          <a:xfrm>
            <a:off x="3051960" y="4144161"/>
            <a:ext cx="6146700" cy="69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/>
          <p:nvPr/>
        </p:nvCxnSpPr>
        <p:spPr>
          <a:xfrm>
            <a:off x="9598500" y="2781000"/>
            <a:ext cx="216000" cy="2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3"/>
          <p:cNvCxnSpPr/>
          <p:nvPr/>
        </p:nvCxnSpPr>
        <p:spPr>
          <a:xfrm flipH="1" rot="10800000">
            <a:off x="9612000" y="2808000"/>
            <a:ext cx="148500" cy="17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4"/>
          <p:cNvGraphicFramePr/>
          <p:nvPr/>
        </p:nvGraphicFramePr>
        <p:xfrm>
          <a:off x="3289421" y="243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4"/>
          <p:cNvGraphicFramePr/>
          <p:nvPr/>
        </p:nvGraphicFramePr>
        <p:xfrm>
          <a:off x="245381" y="2464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4"/>
          <p:cNvGraphicFramePr/>
          <p:nvPr/>
        </p:nvGraphicFramePr>
        <p:xfrm>
          <a:off x="1783441" y="190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p4"/>
          <p:cNvCxnSpPr/>
          <p:nvPr/>
        </p:nvCxnSpPr>
        <p:spPr>
          <a:xfrm>
            <a:off x="2593441" y="1810623"/>
            <a:ext cx="1506000" cy="62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4"/>
          <p:cNvSpPr txBox="1"/>
          <p:nvPr/>
        </p:nvSpPr>
        <p:spPr>
          <a:xfrm>
            <a:off x="3618219" y="661103"/>
            <a:ext cx="513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V3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5124199" y="2957611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080159" y="2891617"/>
            <a:ext cx="513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V4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 flipH="1">
            <a:off x="1055341" y="1810623"/>
            <a:ext cx="1538100" cy="65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53" name="Google Shape;153;p4"/>
          <p:cNvGraphicFramePr/>
          <p:nvPr/>
        </p:nvGraphicFramePr>
        <p:xfrm>
          <a:off x="245381" y="4680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4"/>
          <p:cNvSpPr txBox="1"/>
          <p:nvPr/>
        </p:nvSpPr>
        <p:spPr>
          <a:xfrm>
            <a:off x="2080159" y="5107709"/>
            <a:ext cx="6319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V5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55" name="Google Shape;155;p4"/>
          <p:cNvCxnSpPr/>
          <p:nvPr/>
        </p:nvCxnSpPr>
        <p:spPr>
          <a:xfrm>
            <a:off x="1055381" y="4026715"/>
            <a:ext cx="0" cy="65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4"/>
          <p:cNvSpPr txBox="1"/>
          <p:nvPr/>
        </p:nvSpPr>
        <p:spPr>
          <a:xfrm rot="5400000">
            <a:off x="4025148" y="4107384"/>
            <a:ext cx="35782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 b="1" sz="2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4"/>
          <p:cNvSpPr txBox="1"/>
          <p:nvPr/>
        </p:nvSpPr>
        <p:spPr>
          <a:xfrm rot="5400000">
            <a:off x="972954" y="6247746"/>
            <a:ext cx="35782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 b="1" sz="2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158" name="Google Shape;158;p4"/>
          <p:cNvGraphicFramePr/>
          <p:nvPr/>
        </p:nvGraphicFramePr>
        <p:xfrm>
          <a:off x="8858723" y="47093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4"/>
          <p:cNvGraphicFramePr/>
          <p:nvPr/>
        </p:nvGraphicFramePr>
        <p:xfrm>
          <a:off x="5814683" y="473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4"/>
          <p:cNvGraphicFramePr/>
          <p:nvPr/>
        </p:nvGraphicFramePr>
        <p:xfrm>
          <a:off x="7352743" y="2464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p4"/>
          <p:cNvCxnSpPr/>
          <p:nvPr/>
        </p:nvCxnSpPr>
        <p:spPr>
          <a:xfrm>
            <a:off x="8162743" y="4084405"/>
            <a:ext cx="1506000" cy="62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"/>
          <p:cNvSpPr txBox="1"/>
          <p:nvPr/>
        </p:nvSpPr>
        <p:spPr>
          <a:xfrm>
            <a:off x="9187521" y="293488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0693501" y="5231393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7649461" y="5165399"/>
            <a:ext cx="4716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65" name="Google Shape;165;p4"/>
          <p:cNvCxnSpPr/>
          <p:nvPr/>
        </p:nvCxnSpPr>
        <p:spPr>
          <a:xfrm flipH="1">
            <a:off x="6624643" y="4084405"/>
            <a:ext cx="1538100" cy="65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66" name="Google Shape;166;p4"/>
          <p:cNvGraphicFramePr/>
          <p:nvPr/>
        </p:nvGraphicFramePr>
        <p:xfrm>
          <a:off x="7352743" y="190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{9C468BF8-F45D-4DAA-9E14-CFDE4254D02C}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4"/>
          <p:cNvSpPr txBox="1"/>
          <p:nvPr/>
        </p:nvSpPr>
        <p:spPr>
          <a:xfrm>
            <a:off x="9187521" y="661103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V-</a:t>
            </a:r>
            <a:endParaRPr b="1" sz="20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68" name="Google Shape;168;p4"/>
          <p:cNvCxnSpPr/>
          <p:nvPr/>
        </p:nvCxnSpPr>
        <p:spPr>
          <a:xfrm>
            <a:off x="8162743" y="1810623"/>
            <a:ext cx="0" cy="65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4"/>
          <p:cNvSpPr/>
          <p:nvPr/>
        </p:nvSpPr>
        <p:spPr>
          <a:xfrm>
            <a:off x="8665828" y="4532520"/>
            <a:ext cx="2470791" cy="195217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</a:pPr>
            <a:r>
              <a:rPr b="1" lang="en-US" sz="6000">
                <a:latin typeface="Century Schoolbook"/>
                <a:ea typeface="Century Schoolbook"/>
                <a:cs typeface="Century Schoolbook"/>
                <a:sym typeface="Century Schoolbook"/>
              </a:rPr>
              <a:t>結論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 不只一種解</a:t>
            </a:r>
            <a:endParaRPr b="1" sz="4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0320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b="1"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 DFS較不適合處理八拼圖問題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2022-03-07T07:23:57Z</dcterms:created>
  <dc:creator>88697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0x010100159A1B8E70BE684EA3C0639D845CE1D7</vt:lpwstr>
  </property>
</Properties>
</file>