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raunces"/>
      <p:regular r:id="rId11"/>
      <p:bold r:id="rId12"/>
      <p:italic r:id="rId13"/>
      <p:boldItalic r:id="rId14"/>
    </p:embeddedFont>
    <p:embeddedFont>
      <p:font typeface="Josefi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Fraunces-regular.fntdata"/><Relationship Id="rId10" Type="http://schemas.openxmlformats.org/officeDocument/2006/relationships/slide" Target="slides/slide6.xml"/><Relationship Id="rId13" Type="http://schemas.openxmlformats.org/officeDocument/2006/relationships/font" Target="fonts/Fraunces-italic.fntdata"/><Relationship Id="rId12" Type="http://schemas.openxmlformats.org/officeDocument/2006/relationships/font" Target="fonts/Fraunces-bold.fntdata"/><Relationship Id="rId15" Type="http://schemas.openxmlformats.org/officeDocument/2006/relationships/font" Target="fonts/JosefinSans-regular.fntdata"/><Relationship Id="rId14" Type="http://schemas.openxmlformats.org/officeDocument/2006/relationships/font" Target="fonts/Fraunces-boldItalic.fntdata"/><Relationship Id="rId17" Type="http://schemas.openxmlformats.org/officeDocument/2006/relationships/font" Target="fonts/JosefinSans-italic.fntdata"/><Relationship Id="rId16" Type="http://schemas.openxmlformats.org/officeDocument/2006/relationships/font" Target="fonts/JosefinSans-bold.fntdata"/><Relationship Id="rId18" Type="http://schemas.openxmlformats.org/officeDocument/2006/relationships/font" Target="fonts/Josefi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2764f32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2764f32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764f32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764f32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2764f320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2764f320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2764f320f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2764f320f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2764f320f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2764f320f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42525"/>
            <a:ext cx="4254300" cy="30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1981" y="4167113"/>
            <a:ext cx="404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-2184166">
            <a:off x="8300436" y="4091204"/>
            <a:ext cx="697099" cy="1147413"/>
            <a:chOff x="1934867" y="3493379"/>
            <a:chExt cx="621823" cy="1023510"/>
          </a:xfrm>
        </p:grpSpPr>
        <p:sp>
          <p:nvSpPr>
            <p:cNvPr id="12" name="Google Shape;12;p2"/>
            <p:cNvSpPr/>
            <p:nvPr/>
          </p:nvSpPr>
          <p:spPr>
            <a:xfrm>
              <a:off x="2008306" y="3901127"/>
              <a:ext cx="278761" cy="57991"/>
            </a:xfrm>
            <a:custGeom>
              <a:rect b="b" l="l" r="r" t="t"/>
              <a:pathLst>
                <a:path extrusionOk="0" h="2564" w="12325">
                  <a:moveTo>
                    <a:pt x="6760" y="0"/>
                  </a:moveTo>
                  <a:cubicBezTo>
                    <a:pt x="6500" y="0"/>
                    <a:pt x="6240" y="5"/>
                    <a:pt x="5980" y="16"/>
                  </a:cubicBezTo>
                  <a:cubicBezTo>
                    <a:pt x="3855" y="104"/>
                    <a:pt x="1699" y="602"/>
                    <a:pt x="1" y="1755"/>
                  </a:cubicBezTo>
                  <a:cubicBezTo>
                    <a:pt x="1544" y="2298"/>
                    <a:pt x="3199" y="2564"/>
                    <a:pt x="4847" y="2564"/>
                  </a:cubicBezTo>
                  <a:cubicBezTo>
                    <a:pt x="7526" y="2564"/>
                    <a:pt x="10187" y="1863"/>
                    <a:pt x="12324" y="515"/>
                  </a:cubicBezTo>
                  <a:cubicBezTo>
                    <a:pt x="10480" y="259"/>
                    <a:pt x="8623" y="0"/>
                    <a:pt x="6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34867" y="3493379"/>
              <a:ext cx="621823" cy="1023510"/>
            </a:xfrm>
            <a:custGeom>
              <a:rect b="b" l="l" r="r" t="t"/>
              <a:pathLst>
                <a:path extrusionOk="0" h="45253" w="27493">
                  <a:moveTo>
                    <a:pt x="19199" y="0"/>
                  </a:moveTo>
                  <a:lnTo>
                    <a:pt x="19199" y="0"/>
                  </a:lnTo>
                  <a:cubicBezTo>
                    <a:pt x="17882" y="1726"/>
                    <a:pt x="17479" y="4135"/>
                    <a:pt x="18138" y="6217"/>
                  </a:cubicBezTo>
                  <a:cubicBezTo>
                    <a:pt x="18048" y="6245"/>
                    <a:pt x="17983" y="6322"/>
                    <a:pt x="17971" y="6420"/>
                  </a:cubicBezTo>
                  <a:cubicBezTo>
                    <a:pt x="17948" y="6620"/>
                    <a:pt x="17921" y="6821"/>
                    <a:pt x="17897" y="7020"/>
                  </a:cubicBezTo>
                  <a:cubicBezTo>
                    <a:pt x="17431" y="5049"/>
                    <a:pt x="16453" y="3120"/>
                    <a:pt x="14991" y="1700"/>
                  </a:cubicBezTo>
                  <a:lnTo>
                    <a:pt x="14991" y="1700"/>
                  </a:lnTo>
                  <a:cubicBezTo>
                    <a:pt x="14652" y="2892"/>
                    <a:pt x="14780" y="4216"/>
                    <a:pt x="15342" y="5317"/>
                  </a:cubicBezTo>
                  <a:cubicBezTo>
                    <a:pt x="15866" y="6348"/>
                    <a:pt x="16769" y="7168"/>
                    <a:pt x="17825" y="7596"/>
                  </a:cubicBezTo>
                  <a:cubicBezTo>
                    <a:pt x="17767" y="8042"/>
                    <a:pt x="17706" y="8487"/>
                    <a:pt x="17640" y="8931"/>
                  </a:cubicBezTo>
                  <a:cubicBezTo>
                    <a:pt x="16563" y="6743"/>
                    <a:pt x="14642" y="4970"/>
                    <a:pt x="12388" y="3945"/>
                  </a:cubicBezTo>
                  <a:lnTo>
                    <a:pt x="12388" y="3945"/>
                  </a:lnTo>
                  <a:cubicBezTo>
                    <a:pt x="12577" y="5329"/>
                    <a:pt x="13244" y="6573"/>
                    <a:pt x="14211" y="7493"/>
                  </a:cubicBezTo>
                  <a:cubicBezTo>
                    <a:pt x="15143" y="8380"/>
                    <a:pt x="16351" y="8956"/>
                    <a:pt x="17612" y="9127"/>
                  </a:cubicBezTo>
                  <a:cubicBezTo>
                    <a:pt x="17528" y="9690"/>
                    <a:pt x="17437" y="10254"/>
                    <a:pt x="17342" y="10815"/>
                  </a:cubicBezTo>
                  <a:cubicBezTo>
                    <a:pt x="15567" y="8504"/>
                    <a:pt x="13075" y="6790"/>
                    <a:pt x="10327" y="5851"/>
                  </a:cubicBezTo>
                  <a:lnTo>
                    <a:pt x="10327" y="5851"/>
                  </a:lnTo>
                  <a:cubicBezTo>
                    <a:pt x="11544" y="8854"/>
                    <a:pt x="14362" y="10844"/>
                    <a:pt x="17318" y="10959"/>
                  </a:cubicBezTo>
                  <a:cubicBezTo>
                    <a:pt x="17231" y="11464"/>
                    <a:pt x="17142" y="11968"/>
                    <a:pt x="17046" y="12472"/>
                  </a:cubicBezTo>
                  <a:cubicBezTo>
                    <a:pt x="14882" y="10383"/>
                    <a:pt x="12009" y="9005"/>
                    <a:pt x="9004" y="8602"/>
                  </a:cubicBezTo>
                  <a:lnTo>
                    <a:pt x="9004" y="8602"/>
                  </a:lnTo>
                  <a:cubicBezTo>
                    <a:pt x="10909" y="11144"/>
                    <a:pt x="13946" y="12596"/>
                    <a:pt x="17010" y="12596"/>
                  </a:cubicBezTo>
                  <a:cubicBezTo>
                    <a:pt x="17014" y="12596"/>
                    <a:pt x="17018" y="12596"/>
                    <a:pt x="17023" y="12596"/>
                  </a:cubicBezTo>
                  <a:lnTo>
                    <a:pt x="17023" y="12596"/>
                  </a:lnTo>
                  <a:cubicBezTo>
                    <a:pt x="16936" y="13050"/>
                    <a:pt x="16847" y="13503"/>
                    <a:pt x="16754" y="13955"/>
                  </a:cubicBezTo>
                  <a:cubicBezTo>
                    <a:pt x="14894" y="12491"/>
                    <a:pt x="12563" y="11688"/>
                    <a:pt x="10224" y="11688"/>
                  </a:cubicBezTo>
                  <a:cubicBezTo>
                    <a:pt x="9170" y="11688"/>
                    <a:pt x="8115" y="11851"/>
                    <a:pt x="7101" y="12190"/>
                  </a:cubicBezTo>
                  <a:cubicBezTo>
                    <a:pt x="8758" y="13881"/>
                    <a:pt x="11088" y="14808"/>
                    <a:pt x="13389" y="14808"/>
                  </a:cubicBezTo>
                  <a:cubicBezTo>
                    <a:pt x="14537" y="14808"/>
                    <a:pt x="15678" y="14577"/>
                    <a:pt x="16725" y="14096"/>
                  </a:cubicBezTo>
                  <a:lnTo>
                    <a:pt x="16725" y="14096"/>
                  </a:lnTo>
                  <a:cubicBezTo>
                    <a:pt x="16510" y="15134"/>
                    <a:pt x="16272" y="16168"/>
                    <a:pt x="16019" y="17197"/>
                  </a:cubicBezTo>
                  <a:cubicBezTo>
                    <a:pt x="13564" y="15406"/>
                    <a:pt x="10601" y="14450"/>
                    <a:pt x="7605" y="14450"/>
                  </a:cubicBezTo>
                  <a:cubicBezTo>
                    <a:pt x="6772" y="14450"/>
                    <a:pt x="5936" y="14524"/>
                    <a:pt x="5108" y="14675"/>
                  </a:cubicBezTo>
                  <a:cubicBezTo>
                    <a:pt x="5505" y="15677"/>
                    <a:pt x="6323" y="16412"/>
                    <a:pt x="7236" y="16843"/>
                  </a:cubicBezTo>
                  <a:cubicBezTo>
                    <a:pt x="8148" y="17275"/>
                    <a:pt x="9154" y="17435"/>
                    <a:pt x="10152" y="17535"/>
                  </a:cubicBezTo>
                  <a:cubicBezTo>
                    <a:pt x="10996" y="17621"/>
                    <a:pt x="11844" y="17667"/>
                    <a:pt x="12711" y="17667"/>
                  </a:cubicBezTo>
                  <a:cubicBezTo>
                    <a:pt x="13758" y="17667"/>
                    <a:pt x="14831" y="17600"/>
                    <a:pt x="15955" y="17455"/>
                  </a:cubicBezTo>
                  <a:lnTo>
                    <a:pt x="15955" y="17455"/>
                  </a:lnTo>
                  <a:cubicBezTo>
                    <a:pt x="15592" y="18913"/>
                    <a:pt x="15192" y="20361"/>
                    <a:pt x="14753" y="21798"/>
                  </a:cubicBezTo>
                  <a:cubicBezTo>
                    <a:pt x="13187" y="21285"/>
                    <a:pt x="11522" y="21032"/>
                    <a:pt x="9855" y="21032"/>
                  </a:cubicBezTo>
                  <a:cubicBezTo>
                    <a:pt x="7171" y="21032"/>
                    <a:pt x="4484" y="21688"/>
                    <a:pt x="2204" y="22966"/>
                  </a:cubicBezTo>
                  <a:cubicBezTo>
                    <a:pt x="3462" y="23870"/>
                    <a:pt x="5079" y="24252"/>
                    <a:pt x="6706" y="24252"/>
                  </a:cubicBezTo>
                  <a:cubicBezTo>
                    <a:pt x="7334" y="24252"/>
                    <a:pt x="7964" y="24195"/>
                    <a:pt x="8575" y="24089"/>
                  </a:cubicBezTo>
                  <a:cubicBezTo>
                    <a:pt x="10692" y="23723"/>
                    <a:pt x="12649" y="22839"/>
                    <a:pt x="14707" y="21947"/>
                  </a:cubicBezTo>
                  <a:lnTo>
                    <a:pt x="14707" y="21947"/>
                  </a:lnTo>
                  <a:cubicBezTo>
                    <a:pt x="14403" y="22940"/>
                    <a:pt x="14082" y="23925"/>
                    <a:pt x="13744" y="24906"/>
                  </a:cubicBezTo>
                  <a:cubicBezTo>
                    <a:pt x="12669" y="24752"/>
                    <a:pt x="11580" y="24677"/>
                    <a:pt x="10491" y="24677"/>
                  </a:cubicBezTo>
                  <a:cubicBezTo>
                    <a:pt x="7410" y="24677"/>
                    <a:pt x="4332" y="25282"/>
                    <a:pt x="1570" y="26425"/>
                  </a:cubicBezTo>
                  <a:cubicBezTo>
                    <a:pt x="3112" y="27166"/>
                    <a:pt x="4861" y="27553"/>
                    <a:pt x="6610" y="27553"/>
                  </a:cubicBezTo>
                  <a:cubicBezTo>
                    <a:pt x="7078" y="27553"/>
                    <a:pt x="7547" y="27525"/>
                    <a:pt x="8011" y="27469"/>
                  </a:cubicBezTo>
                  <a:cubicBezTo>
                    <a:pt x="10098" y="27216"/>
                    <a:pt x="12095" y="26389"/>
                    <a:pt x="13668" y="25130"/>
                  </a:cubicBezTo>
                  <a:lnTo>
                    <a:pt x="13668" y="25130"/>
                  </a:lnTo>
                  <a:cubicBezTo>
                    <a:pt x="13244" y="26350"/>
                    <a:pt x="12793" y="27561"/>
                    <a:pt x="12315" y="28762"/>
                  </a:cubicBezTo>
                  <a:cubicBezTo>
                    <a:pt x="11012" y="28289"/>
                    <a:pt x="9631" y="28056"/>
                    <a:pt x="8249" y="28056"/>
                  </a:cubicBezTo>
                  <a:cubicBezTo>
                    <a:pt x="5975" y="28056"/>
                    <a:pt x="3698" y="28686"/>
                    <a:pt x="1762" y="29914"/>
                  </a:cubicBezTo>
                  <a:cubicBezTo>
                    <a:pt x="2862" y="30716"/>
                    <a:pt x="4215" y="31050"/>
                    <a:pt x="5575" y="31050"/>
                  </a:cubicBezTo>
                  <a:cubicBezTo>
                    <a:pt x="6114" y="31050"/>
                    <a:pt x="6655" y="30998"/>
                    <a:pt x="7181" y="30901"/>
                  </a:cubicBezTo>
                  <a:cubicBezTo>
                    <a:pt x="8952" y="30575"/>
                    <a:pt x="10606" y="29798"/>
                    <a:pt x="12243" y="28942"/>
                  </a:cubicBezTo>
                  <a:lnTo>
                    <a:pt x="12243" y="28942"/>
                  </a:lnTo>
                  <a:cubicBezTo>
                    <a:pt x="11863" y="29895"/>
                    <a:pt x="11461" y="30842"/>
                    <a:pt x="11048" y="31783"/>
                  </a:cubicBezTo>
                  <a:cubicBezTo>
                    <a:pt x="9945" y="31487"/>
                    <a:pt x="8807" y="31342"/>
                    <a:pt x="7668" y="31342"/>
                  </a:cubicBezTo>
                  <a:cubicBezTo>
                    <a:pt x="4957" y="31342"/>
                    <a:pt x="2243" y="32163"/>
                    <a:pt x="0" y="33727"/>
                  </a:cubicBezTo>
                  <a:cubicBezTo>
                    <a:pt x="1045" y="34279"/>
                    <a:pt x="2214" y="34512"/>
                    <a:pt x="3394" y="34512"/>
                  </a:cubicBezTo>
                  <a:cubicBezTo>
                    <a:pt x="4188" y="34512"/>
                    <a:pt x="4988" y="34406"/>
                    <a:pt x="5758" y="34221"/>
                  </a:cubicBezTo>
                  <a:cubicBezTo>
                    <a:pt x="7565" y="33786"/>
                    <a:pt x="9249" y="32944"/>
                    <a:pt x="10950" y="32005"/>
                  </a:cubicBezTo>
                  <a:lnTo>
                    <a:pt x="10950" y="32005"/>
                  </a:lnTo>
                  <a:cubicBezTo>
                    <a:pt x="10500" y="33017"/>
                    <a:pt x="10034" y="34020"/>
                    <a:pt x="9547" y="35014"/>
                  </a:cubicBezTo>
                  <a:cubicBezTo>
                    <a:pt x="8928" y="34906"/>
                    <a:pt x="8299" y="34854"/>
                    <a:pt x="7671" y="34854"/>
                  </a:cubicBezTo>
                  <a:cubicBezTo>
                    <a:pt x="5070" y="34854"/>
                    <a:pt x="2467" y="35756"/>
                    <a:pt x="510" y="37399"/>
                  </a:cubicBezTo>
                  <a:cubicBezTo>
                    <a:pt x="1042" y="37732"/>
                    <a:pt x="1678" y="37840"/>
                    <a:pt x="2322" y="37840"/>
                  </a:cubicBezTo>
                  <a:cubicBezTo>
                    <a:pt x="2632" y="37840"/>
                    <a:pt x="2944" y="37815"/>
                    <a:pt x="3247" y="37779"/>
                  </a:cubicBezTo>
                  <a:cubicBezTo>
                    <a:pt x="5469" y="37510"/>
                    <a:pt x="7614" y="36697"/>
                    <a:pt x="9407" y="35296"/>
                  </a:cubicBezTo>
                  <a:lnTo>
                    <a:pt x="9407" y="35296"/>
                  </a:lnTo>
                  <a:cubicBezTo>
                    <a:pt x="7774" y="38601"/>
                    <a:pt x="5938" y="41804"/>
                    <a:pt x="3902" y="44875"/>
                  </a:cubicBezTo>
                  <a:cubicBezTo>
                    <a:pt x="3829" y="44988"/>
                    <a:pt x="3858" y="45138"/>
                    <a:pt x="3971" y="45212"/>
                  </a:cubicBezTo>
                  <a:cubicBezTo>
                    <a:pt x="4012" y="45239"/>
                    <a:pt x="4059" y="45253"/>
                    <a:pt x="4105" y="45253"/>
                  </a:cubicBezTo>
                  <a:cubicBezTo>
                    <a:pt x="4184" y="45253"/>
                    <a:pt x="4261" y="45213"/>
                    <a:pt x="4308" y="45144"/>
                  </a:cubicBezTo>
                  <a:cubicBezTo>
                    <a:pt x="6200" y="42286"/>
                    <a:pt x="7924" y="39318"/>
                    <a:pt x="9471" y="36259"/>
                  </a:cubicBezTo>
                  <a:cubicBezTo>
                    <a:pt x="9523" y="37447"/>
                    <a:pt x="9919" y="38619"/>
                    <a:pt x="10607" y="39579"/>
                  </a:cubicBezTo>
                  <a:cubicBezTo>
                    <a:pt x="11452" y="40756"/>
                    <a:pt x="12722" y="41605"/>
                    <a:pt x="14113" y="41924"/>
                  </a:cubicBezTo>
                  <a:cubicBezTo>
                    <a:pt x="13739" y="40248"/>
                    <a:pt x="12799" y="38808"/>
                    <a:pt x="11812" y="37467"/>
                  </a:cubicBezTo>
                  <a:cubicBezTo>
                    <a:pt x="11260" y="36718"/>
                    <a:pt x="10635" y="35950"/>
                    <a:pt x="9808" y="35577"/>
                  </a:cubicBezTo>
                  <a:cubicBezTo>
                    <a:pt x="9987" y="35218"/>
                    <a:pt x="10163" y="34856"/>
                    <a:pt x="10338" y="34492"/>
                  </a:cubicBezTo>
                  <a:cubicBezTo>
                    <a:pt x="12464" y="37348"/>
                    <a:pt x="15690" y="38960"/>
                    <a:pt x="18989" y="39051"/>
                  </a:cubicBezTo>
                  <a:cubicBezTo>
                    <a:pt x="17107" y="36181"/>
                    <a:pt x="13806" y="34354"/>
                    <a:pt x="10436" y="34289"/>
                  </a:cubicBezTo>
                  <a:cubicBezTo>
                    <a:pt x="10832" y="33456"/>
                    <a:pt x="11214" y="32615"/>
                    <a:pt x="11585" y="31770"/>
                  </a:cubicBezTo>
                  <a:cubicBezTo>
                    <a:pt x="14147" y="34570"/>
                    <a:pt x="17816" y="36181"/>
                    <a:pt x="21517" y="36181"/>
                  </a:cubicBezTo>
                  <a:cubicBezTo>
                    <a:pt x="21547" y="36181"/>
                    <a:pt x="21578" y="36181"/>
                    <a:pt x="21608" y="36181"/>
                  </a:cubicBezTo>
                  <a:cubicBezTo>
                    <a:pt x="19069" y="33379"/>
                    <a:pt x="15414" y="31679"/>
                    <a:pt x="11685" y="31544"/>
                  </a:cubicBezTo>
                  <a:cubicBezTo>
                    <a:pt x="12024" y="30763"/>
                    <a:pt x="12352" y="29978"/>
                    <a:pt x="12669" y="29188"/>
                  </a:cubicBezTo>
                  <a:cubicBezTo>
                    <a:pt x="15358" y="31640"/>
                    <a:pt x="18895" y="32967"/>
                    <a:pt x="22437" y="32967"/>
                  </a:cubicBezTo>
                  <a:cubicBezTo>
                    <a:pt x="22885" y="32967"/>
                    <a:pt x="23333" y="32945"/>
                    <a:pt x="23780" y="32903"/>
                  </a:cubicBezTo>
                  <a:cubicBezTo>
                    <a:pt x="21344" y="30385"/>
                    <a:pt x="17891" y="28957"/>
                    <a:pt x="14438" y="28957"/>
                  </a:cubicBezTo>
                  <a:cubicBezTo>
                    <a:pt x="13862" y="28957"/>
                    <a:pt x="13285" y="28997"/>
                    <a:pt x="12713" y="29078"/>
                  </a:cubicBezTo>
                  <a:cubicBezTo>
                    <a:pt x="13062" y="28208"/>
                    <a:pt x="13395" y="27331"/>
                    <a:pt x="13714" y="26451"/>
                  </a:cubicBezTo>
                  <a:cubicBezTo>
                    <a:pt x="16593" y="28515"/>
                    <a:pt x="20049" y="29612"/>
                    <a:pt x="23490" y="29612"/>
                  </a:cubicBezTo>
                  <a:cubicBezTo>
                    <a:pt x="24480" y="29612"/>
                    <a:pt x="25469" y="29521"/>
                    <a:pt x="26443" y="29337"/>
                  </a:cubicBezTo>
                  <a:cubicBezTo>
                    <a:pt x="23709" y="27184"/>
                    <a:pt x="20262" y="26028"/>
                    <a:pt x="16819" y="26028"/>
                  </a:cubicBezTo>
                  <a:cubicBezTo>
                    <a:pt x="15791" y="26028"/>
                    <a:pt x="14764" y="26131"/>
                    <a:pt x="13756" y="26341"/>
                  </a:cubicBezTo>
                  <a:cubicBezTo>
                    <a:pt x="14078" y="25449"/>
                    <a:pt x="14386" y="24553"/>
                    <a:pt x="14680" y="23651"/>
                  </a:cubicBezTo>
                  <a:cubicBezTo>
                    <a:pt x="17574" y="24988"/>
                    <a:pt x="20716" y="25659"/>
                    <a:pt x="23854" y="25659"/>
                  </a:cubicBezTo>
                  <a:cubicBezTo>
                    <a:pt x="25072" y="25659"/>
                    <a:pt x="26290" y="25558"/>
                    <a:pt x="27492" y="25355"/>
                  </a:cubicBezTo>
                  <a:cubicBezTo>
                    <a:pt x="25627" y="24079"/>
                    <a:pt x="23381" y="23486"/>
                    <a:pt x="21145" y="23304"/>
                  </a:cubicBezTo>
                  <a:cubicBezTo>
                    <a:pt x="20544" y="23255"/>
                    <a:pt x="19941" y="23234"/>
                    <a:pt x="19339" y="23234"/>
                  </a:cubicBezTo>
                  <a:cubicBezTo>
                    <a:pt x="17800" y="23234"/>
                    <a:pt x="16260" y="23369"/>
                    <a:pt x="14724" y="23510"/>
                  </a:cubicBezTo>
                  <a:cubicBezTo>
                    <a:pt x="14961" y="22783"/>
                    <a:pt x="15188" y="22052"/>
                    <a:pt x="15406" y="21319"/>
                  </a:cubicBezTo>
                  <a:cubicBezTo>
                    <a:pt x="17252" y="22035"/>
                    <a:pt x="19206" y="22385"/>
                    <a:pt x="21158" y="22385"/>
                  </a:cubicBezTo>
                  <a:cubicBezTo>
                    <a:pt x="23218" y="22385"/>
                    <a:pt x="25275" y="21995"/>
                    <a:pt x="27198" y="21235"/>
                  </a:cubicBezTo>
                  <a:cubicBezTo>
                    <a:pt x="25265" y="20574"/>
                    <a:pt x="23229" y="20244"/>
                    <a:pt x="21192" y="20244"/>
                  </a:cubicBezTo>
                  <a:cubicBezTo>
                    <a:pt x="19251" y="20244"/>
                    <a:pt x="17309" y="20544"/>
                    <a:pt x="15456" y="21144"/>
                  </a:cubicBezTo>
                  <a:cubicBezTo>
                    <a:pt x="15729" y="20216"/>
                    <a:pt x="15988" y="19283"/>
                    <a:pt x="16231" y="18347"/>
                  </a:cubicBezTo>
                  <a:cubicBezTo>
                    <a:pt x="18123" y="18919"/>
                    <a:pt x="19917" y="19436"/>
                    <a:pt x="21759" y="19562"/>
                  </a:cubicBezTo>
                  <a:cubicBezTo>
                    <a:pt x="22024" y="19580"/>
                    <a:pt x="22290" y="19589"/>
                    <a:pt x="22556" y="19589"/>
                  </a:cubicBezTo>
                  <a:cubicBezTo>
                    <a:pt x="24206" y="19589"/>
                    <a:pt x="25870" y="19226"/>
                    <a:pt x="27244" y="18307"/>
                  </a:cubicBezTo>
                  <a:cubicBezTo>
                    <a:pt x="25781" y="17575"/>
                    <a:pt x="24140" y="17295"/>
                    <a:pt x="22506" y="17295"/>
                  </a:cubicBezTo>
                  <a:cubicBezTo>
                    <a:pt x="22229" y="17295"/>
                    <a:pt x="21952" y="17303"/>
                    <a:pt x="21675" y="17318"/>
                  </a:cubicBezTo>
                  <a:cubicBezTo>
                    <a:pt x="19844" y="17421"/>
                    <a:pt x="18045" y="17828"/>
                    <a:pt x="16257" y="18244"/>
                  </a:cubicBezTo>
                  <a:cubicBezTo>
                    <a:pt x="16472" y="17409"/>
                    <a:pt x="16675" y="16570"/>
                    <a:pt x="16865" y="15730"/>
                  </a:cubicBezTo>
                  <a:cubicBezTo>
                    <a:pt x="17866" y="16356"/>
                    <a:pt x="19224" y="16712"/>
                    <a:pt x="20610" y="16712"/>
                  </a:cubicBezTo>
                  <a:cubicBezTo>
                    <a:pt x="20818" y="16712"/>
                    <a:pt x="21027" y="16704"/>
                    <a:pt x="21235" y="16688"/>
                  </a:cubicBezTo>
                  <a:cubicBezTo>
                    <a:pt x="22876" y="16558"/>
                    <a:pt x="24476" y="15915"/>
                    <a:pt x="25765" y="14866"/>
                  </a:cubicBezTo>
                  <a:cubicBezTo>
                    <a:pt x="24701" y="14621"/>
                    <a:pt x="23610" y="14500"/>
                    <a:pt x="22520" y="14500"/>
                  </a:cubicBezTo>
                  <a:cubicBezTo>
                    <a:pt x="20598" y="14500"/>
                    <a:pt x="18675" y="14877"/>
                    <a:pt x="16893" y="15615"/>
                  </a:cubicBezTo>
                  <a:cubicBezTo>
                    <a:pt x="17061" y="14863"/>
                    <a:pt x="17220" y="14109"/>
                    <a:pt x="17370" y="13353"/>
                  </a:cubicBezTo>
                  <a:cubicBezTo>
                    <a:pt x="18440" y="13794"/>
                    <a:pt x="19605" y="14014"/>
                    <a:pt x="20778" y="14014"/>
                  </a:cubicBezTo>
                  <a:cubicBezTo>
                    <a:pt x="22513" y="14014"/>
                    <a:pt x="24263" y="13532"/>
                    <a:pt x="25739" y="12575"/>
                  </a:cubicBezTo>
                  <a:cubicBezTo>
                    <a:pt x="24649" y="12231"/>
                    <a:pt x="23510" y="12061"/>
                    <a:pt x="22370" y="12061"/>
                  </a:cubicBezTo>
                  <a:cubicBezTo>
                    <a:pt x="20661" y="12061"/>
                    <a:pt x="18950" y="12443"/>
                    <a:pt x="17404" y="13191"/>
                  </a:cubicBezTo>
                  <a:cubicBezTo>
                    <a:pt x="17484" y="12787"/>
                    <a:pt x="17560" y="12380"/>
                    <a:pt x="17634" y="11975"/>
                  </a:cubicBezTo>
                  <a:cubicBezTo>
                    <a:pt x="17890" y="12005"/>
                    <a:pt x="18147" y="12020"/>
                    <a:pt x="18405" y="12020"/>
                  </a:cubicBezTo>
                  <a:cubicBezTo>
                    <a:pt x="20521" y="12020"/>
                    <a:pt x="22646" y="11029"/>
                    <a:pt x="24061" y="9364"/>
                  </a:cubicBezTo>
                  <a:cubicBezTo>
                    <a:pt x="23929" y="9358"/>
                    <a:pt x="23796" y="9355"/>
                    <a:pt x="23664" y="9355"/>
                  </a:cubicBezTo>
                  <a:cubicBezTo>
                    <a:pt x="21471" y="9355"/>
                    <a:pt x="19288" y="10230"/>
                    <a:pt x="17674" y="11754"/>
                  </a:cubicBezTo>
                  <a:cubicBezTo>
                    <a:pt x="17794" y="11084"/>
                    <a:pt x="17904" y="10415"/>
                    <a:pt x="18009" y="9743"/>
                  </a:cubicBezTo>
                  <a:cubicBezTo>
                    <a:pt x="18187" y="9771"/>
                    <a:pt x="18357" y="9784"/>
                    <a:pt x="18521" y="9784"/>
                  </a:cubicBezTo>
                  <a:cubicBezTo>
                    <a:pt x="18983" y="9784"/>
                    <a:pt x="19398" y="9686"/>
                    <a:pt x="19795" y="9583"/>
                  </a:cubicBezTo>
                  <a:cubicBezTo>
                    <a:pt x="20760" y="9330"/>
                    <a:pt x="21732" y="9051"/>
                    <a:pt x="22591" y="8532"/>
                  </a:cubicBezTo>
                  <a:cubicBezTo>
                    <a:pt x="23448" y="8012"/>
                    <a:pt x="24190" y="7221"/>
                    <a:pt x="24461" y="6239"/>
                  </a:cubicBezTo>
                  <a:lnTo>
                    <a:pt x="24461" y="6239"/>
                  </a:lnTo>
                  <a:cubicBezTo>
                    <a:pt x="22028" y="6397"/>
                    <a:pt x="19679" y="7578"/>
                    <a:pt x="18056" y="9438"/>
                  </a:cubicBezTo>
                  <a:cubicBezTo>
                    <a:pt x="18149" y="8829"/>
                    <a:pt x="18235" y="8218"/>
                    <a:pt x="18314" y="7608"/>
                  </a:cubicBezTo>
                  <a:cubicBezTo>
                    <a:pt x="20778" y="7246"/>
                    <a:pt x="22848" y="5280"/>
                    <a:pt x="23546" y="2838"/>
                  </a:cubicBezTo>
                  <a:lnTo>
                    <a:pt x="23546" y="2838"/>
                  </a:lnTo>
                  <a:cubicBezTo>
                    <a:pt x="21347" y="3363"/>
                    <a:pt x="19418" y="4935"/>
                    <a:pt x="18390" y="6989"/>
                  </a:cubicBezTo>
                  <a:cubicBezTo>
                    <a:pt x="18410" y="6818"/>
                    <a:pt x="18434" y="6647"/>
                    <a:pt x="18454" y="6476"/>
                  </a:cubicBezTo>
                  <a:cubicBezTo>
                    <a:pt x="18461" y="6409"/>
                    <a:pt x="18441" y="6347"/>
                    <a:pt x="18404" y="6300"/>
                  </a:cubicBezTo>
                  <a:cubicBezTo>
                    <a:pt x="19589" y="4475"/>
                    <a:pt x="19901" y="2073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8100000">
            <a:off x="127881" y="-236896"/>
            <a:ext cx="713922" cy="1173718"/>
          </a:xfrm>
          <a:custGeom>
            <a:rect b="b" l="l" r="r" t="t"/>
            <a:pathLst>
              <a:path extrusionOk="0" h="46288" w="28155">
                <a:moveTo>
                  <a:pt x="8957" y="0"/>
                </a:moveTo>
                <a:cubicBezTo>
                  <a:pt x="8654" y="0"/>
                  <a:pt x="8357" y="71"/>
                  <a:pt x="8082" y="233"/>
                </a:cubicBezTo>
                <a:cubicBezTo>
                  <a:pt x="7300" y="696"/>
                  <a:pt x="7055" y="1714"/>
                  <a:pt x="7043" y="2621"/>
                </a:cubicBezTo>
                <a:cubicBezTo>
                  <a:pt x="7012" y="4884"/>
                  <a:pt x="7984" y="7076"/>
                  <a:pt x="9381" y="8856"/>
                </a:cubicBezTo>
                <a:cubicBezTo>
                  <a:pt x="10692" y="10529"/>
                  <a:pt x="12366" y="11878"/>
                  <a:pt x="14093" y="13121"/>
                </a:cubicBezTo>
                <a:cubicBezTo>
                  <a:pt x="14646" y="14633"/>
                  <a:pt x="15151" y="16158"/>
                  <a:pt x="15606" y="17696"/>
                </a:cubicBezTo>
                <a:lnTo>
                  <a:pt x="12366" y="16000"/>
                </a:lnTo>
                <a:cubicBezTo>
                  <a:pt x="10143" y="13135"/>
                  <a:pt x="7739" y="10519"/>
                  <a:pt x="4558" y="9217"/>
                </a:cubicBezTo>
                <a:cubicBezTo>
                  <a:pt x="3946" y="8966"/>
                  <a:pt x="3256" y="8778"/>
                  <a:pt x="2598" y="8778"/>
                </a:cubicBezTo>
                <a:cubicBezTo>
                  <a:pt x="2053" y="8778"/>
                  <a:pt x="1529" y="8908"/>
                  <a:pt x="1090" y="9238"/>
                </a:cubicBezTo>
                <a:cubicBezTo>
                  <a:pt x="211" y="9900"/>
                  <a:pt x="1" y="11202"/>
                  <a:pt x="367" y="12242"/>
                </a:cubicBezTo>
                <a:cubicBezTo>
                  <a:pt x="733" y="13283"/>
                  <a:pt x="1558" y="14095"/>
                  <a:pt x="2445" y="14752"/>
                </a:cubicBezTo>
                <a:cubicBezTo>
                  <a:pt x="4620" y="16362"/>
                  <a:pt x="7328" y="17219"/>
                  <a:pt x="10032" y="17219"/>
                </a:cubicBezTo>
                <a:cubicBezTo>
                  <a:pt x="11023" y="17219"/>
                  <a:pt x="12013" y="17104"/>
                  <a:pt x="12976" y="16869"/>
                </a:cubicBezTo>
                <a:lnTo>
                  <a:pt x="15738" y="18314"/>
                </a:lnTo>
                <a:cubicBezTo>
                  <a:pt x="15756" y="18324"/>
                  <a:pt x="15773" y="18325"/>
                  <a:pt x="15792" y="18330"/>
                </a:cubicBezTo>
                <a:cubicBezTo>
                  <a:pt x="16762" y="21730"/>
                  <a:pt x="17489" y="25192"/>
                  <a:pt x="17971" y="28692"/>
                </a:cubicBezTo>
                <a:cubicBezTo>
                  <a:pt x="17195" y="27780"/>
                  <a:pt x="16348" y="26929"/>
                  <a:pt x="15443" y="26146"/>
                </a:cubicBezTo>
                <a:cubicBezTo>
                  <a:pt x="14635" y="24942"/>
                  <a:pt x="13896" y="23809"/>
                  <a:pt x="12997" y="22804"/>
                </a:cubicBezTo>
                <a:cubicBezTo>
                  <a:pt x="11915" y="21592"/>
                  <a:pt x="10573" y="20563"/>
                  <a:pt x="9016" y="20094"/>
                </a:cubicBezTo>
                <a:cubicBezTo>
                  <a:pt x="8626" y="19976"/>
                  <a:pt x="8199" y="19906"/>
                  <a:pt x="7781" y="19906"/>
                </a:cubicBezTo>
                <a:cubicBezTo>
                  <a:pt x="7038" y="19906"/>
                  <a:pt x="6322" y="20128"/>
                  <a:pt x="5880" y="20705"/>
                </a:cubicBezTo>
                <a:cubicBezTo>
                  <a:pt x="5401" y="21330"/>
                  <a:pt x="5393" y="22230"/>
                  <a:pt x="5709" y="22953"/>
                </a:cubicBezTo>
                <a:cubicBezTo>
                  <a:pt x="6026" y="23675"/>
                  <a:pt x="6619" y="24241"/>
                  <a:pt x="7263" y="24696"/>
                </a:cubicBezTo>
                <a:cubicBezTo>
                  <a:pt x="9622" y="26366"/>
                  <a:pt x="12634" y="26705"/>
                  <a:pt x="15533" y="26875"/>
                </a:cubicBezTo>
                <a:cubicBezTo>
                  <a:pt x="16457" y="27713"/>
                  <a:pt x="17315" y="28624"/>
                  <a:pt x="18093" y="29602"/>
                </a:cubicBezTo>
                <a:cubicBezTo>
                  <a:pt x="18514" y="32969"/>
                  <a:pt x="18707" y="36367"/>
                  <a:pt x="18668" y="39773"/>
                </a:cubicBezTo>
                <a:cubicBezTo>
                  <a:pt x="18074" y="39171"/>
                  <a:pt x="17422" y="38623"/>
                  <a:pt x="16728" y="38132"/>
                </a:cubicBezTo>
                <a:cubicBezTo>
                  <a:pt x="16722" y="38106"/>
                  <a:pt x="16714" y="38080"/>
                  <a:pt x="16700" y="38057"/>
                </a:cubicBezTo>
                <a:cubicBezTo>
                  <a:pt x="16280" y="37389"/>
                  <a:pt x="15885" y="36703"/>
                  <a:pt x="15515" y="36004"/>
                </a:cubicBezTo>
                <a:cubicBezTo>
                  <a:pt x="15539" y="34155"/>
                  <a:pt x="15324" y="32385"/>
                  <a:pt x="14790" y="30717"/>
                </a:cubicBezTo>
                <a:cubicBezTo>
                  <a:pt x="14665" y="30328"/>
                  <a:pt x="14518" y="29936"/>
                  <a:pt x="14263" y="29615"/>
                </a:cubicBezTo>
                <a:cubicBezTo>
                  <a:pt x="14009" y="29296"/>
                  <a:pt x="13629" y="29054"/>
                  <a:pt x="13220" y="29054"/>
                </a:cubicBezTo>
                <a:cubicBezTo>
                  <a:pt x="13219" y="29054"/>
                  <a:pt x="13217" y="29054"/>
                  <a:pt x="13215" y="29054"/>
                </a:cubicBezTo>
                <a:cubicBezTo>
                  <a:pt x="12588" y="29059"/>
                  <a:pt x="12097" y="29626"/>
                  <a:pt x="11876" y="30215"/>
                </a:cubicBezTo>
                <a:cubicBezTo>
                  <a:pt x="11418" y="31447"/>
                  <a:pt x="11790" y="32873"/>
                  <a:pt x="12546" y="33949"/>
                </a:cubicBezTo>
                <a:cubicBezTo>
                  <a:pt x="13210" y="34894"/>
                  <a:pt x="14134" y="35617"/>
                  <a:pt x="15099" y="36260"/>
                </a:cubicBezTo>
                <a:cubicBezTo>
                  <a:pt x="15326" y="36688"/>
                  <a:pt x="15562" y="37110"/>
                  <a:pt x="15808" y="37526"/>
                </a:cubicBezTo>
                <a:cubicBezTo>
                  <a:pt x="15213" y="37167"/>
                  <a:pt x="14592" y="36848"/>
                  <a:pt x="13953" y="36574"/>
                </a:cubicBezTo>
                <a:cubicBezTo>
                  <a:pt x="12354" y="35428"/>
                  <a:pt x="10758" y="34413"/>
                  <a:pt x="8947" y="33977"/>
                </a:cubicBezTo>
                <a:cubicBezTo>
                  <a:pt x="8569" y="33885"/>
                  <a:pt x="8178" y="33821"/>
                  <a:pt x="7790" y="33821"/>
                </a:cubicBezTo>
                <a:cubicBezTo>
                  <a:pt x="7602" y="33821"/>
                  <a:pt x="7414" y="33836"/>
                  <a:pt x="7229" y="33871"/>
                </a:cubicBezTo>
                <a:cubicBezTo>
                  <a:pt x="6660" y="33977"/>
                  <a:pt x="6111" y="34284"/>
                  <a:pt x="5812" y="34780"/>
                </a:cubicBezTo>
                <a:cubicBezTo>
                  <a:pt x="5277" y="35670"/>
                  <a:pt x="5711" y="36867"/>
                  <a:pt x="6448" y="37599"/>
                </a:cubicBezTo>
                <a:cubicBezTo>
                  <a:pt x="7375" y="38519"/>
                  <a:pt x="8703" y="38941"/>
                  <a:pt x="10018" y="38941"/>
                </a:cubicBezTo>
                <a:cubicBezTo>
                  <a:pt x="10241" y="38941"/>
                  <a:pt x="10463" y="38929"/>
                  <a:pt x="10682" y="38905"/>
                </a:cubicBezTo>
                <a:cubicBezTo>
                  <a:pt x="12095" y="38752"/>
                  <a:pt x="13424" y="38165"/>
                  <a:pt x="14651" y="37443"/>
                </a:cubicBezTo>
                <a:cubicBezTo>
                  <a:pt x="16154" y="38211"/>
                  <a:pt x="17524" y="39235"/>
                  <a:pt x="18656" y="40467"/>
                </a:cubicBezTo>
                <a:cubicBezTo>
                  <a:pt x="18616" y="42318"/>
                  <a:pt x="18513" y="44172"/>
                  <a:pt x="18336" y="46022"/>
                </a:cubicBezTo>
                <a:cubicBezTo>
                  <a:pt x="18323" y="46155"/>
                  <a:pt x="18420" y="46273"/>
                  <a:pt x="18553" y="46286"/>
                </a:cubicBezTo>
                <a:cubicBezTo>
                  <a:pt x="18561" y="46287"/>
                  <a:pt x="18569" y="46287"/>
                  <a:pt x="18576" y="46287"/>
                </a:cubicBezTo>
                <a:cubicBezTo>
                  <a:pt x="18701" y="46287"/>
                  <a:pt x="18808" y="46193"/>
                  <a:pt x="18821" y="46066"/>
                </a:cubicBezTo>
                <a:cubicBezTo>
                  <a:pt x="18998" y="44202"/>
                  <a:pt x="19102" y="42338"/>
                  <a:pt x="19142" y="40474"/>
                </a:cubicBezTo>
                <a:cubicBezTo>
                  <a:pt x="19160" y="40421"/>
                  <a:pt x="19164" y="40363"/>
                  <a:pt x="19144" y="40307"/>
                </a:cubicBezTo>
                <a:cubicBezTo>
                  <a:pt x="19164" y="39210"/>
                  <a:pt x="19162" y="38114"/>
                  <a:pt x="19134" y="37019"/>
                </a:cubicBezTo>
                <a:cubicBezTo>
                  <a:pt x="19138" y="37013"/>
                  <a:pt x="19143" y="37009"/>
                  <a:pt x="19145" y="37004"/>
                </a:cubicBezTo>
                <a:cubicBezTo>
                  <a:pt x="19576" y="35960"/>
                  <a:pt x="20060" y="34945"/>
                  <a:pt x="20595" y="33956"/>
                </a:cubicBezTo>
                <a:cubicBezTo>
                  <a:pt x="22719" y="32910"/>
                  <a:pt x="24803" y="31636"/>
                  <a:pt x="25864" y="29574"/>
                </a:cubicBezTo>
                <a:cubicBezTo>
                  <a:pt x="26122" y="29072"/>
                  <a:pt x="26313" y="28521"/>
                  <a:pt x="26296" y="27958"/>
                </a:cubicBezTo>
                <a:cubicBezTo>
                  <a:pt x="26279" y="27394"/>
                  <a:pt x="26023" y="26818"/>
                  <a:pt x="25547" y="26517"/>
                </a:cubicBezTo>
                <a:cubicBezTo>
                  <a:pt x="25293" y="26356"/>
                  <a:pt x="24995" y="26285"/>
                  <a:pt x="24694" y="26285"/>
                </a:cubicBezTo>
                <a:cubicBezTo>
                  <a:pt x="24468" y="26285"/>
                  <a:pt x="24240" y="26325"/>
                  <a:pt x="24027" y="26398"/>
                </a:cubicBezTo>
                <a:cubicBezTo>
                  <a:pt x="23529" y="26567"/>
                  <a:pt x="23102" y="26897"/>
                  <a:pt x="22719" y="27256"/>
                </a:cubicBezTo>
                <a:cubicBezTo>
                  <a:pt x="20949" y="28917"/>
                  <a:pt x="19980" y="31385"/>
                  <a:pt x="20122" y="33805"/>
                </a:cubicBezTo>
                <a:cubicBezTo>
                  <a:pt x="19757" y="34486"/>
                  <a:pt x="19416" y="35180"/>
                  <a:pt x="19098" y="35886"/>
                </a:cubicBezTo>
                <a:cubicBezTo>
                  <a:pt x="18974" y="32792"/>
                  <a:pt x="18658" y="29714"/>
                  <a:pt x="18156" y="26666"/>
                </a:cubicBezTo>
                <a:cubicBezTo>
                  <a:pt x="18165" y="26650"/>
                  <a:pt x="18175" y="26633"/>
                  <a:pt x="18178" y="26614"/>
                </a:cubicBezTo>
                <a:cubicBezTo>
                  <a:pt x="18279" y="26106"/>
                  <a:pt x="18398" y="25604"/>
                  <a:pt x="18532" y="25103"/>
                </a:cubicBezTo>
                <a:cubicBezTo>
                  <a:pt x="19139" y="24472"/>
                  <a:pt x="19803" y="23901"/>
                  <a:pt x="20514" y="23396"/>
                </a:cubicBezTo>
                <a:cubicBezTo>
                  <a:pt x="21422" y="23777"/>
                  <a:pt x="22422" y="23979"/>
                  <a:pt x="23414" y="23979"/>
                </a:cubicBezTo>
                <a:cubicBezTo>
                  <a:pt x="24568" y="23979"/>
                  <a:pt x="25710" y="23705"/>
                  <a:pt x="26679" y="23117"/>
                </a:cubicBezTo>
                <a:cubicBezTo>
                  <a:pt x="27124" y="22846"/>
                  <a:pt x="27540" y="22508"/>
                  <a:pt x="27804" y="22058"/>
                </a:cubicBezTo>
                <a:cubicBezTo>
                  <a:pt x="28065" y="21615"/>
                  <a:pt x="28154" y="21044"/>
                  <a:pt x="27942" y="20568"/>
                </a:cubicBezTo>
                <a:cubicBezTo>
                  <a:pt x="27615" y="19836"/>
                  <a:pt x="26713" y="19558"/>
                  <a:pt x="25912" y="19535"/>
                </a:cubicBezTo>
                <a:cubicBezTo>
                  <a:pt x="25861" y="19534"/>
                  <a:pt x="25811" y="19533"/>
                  <a:pt x="25760" y="19533"/>
                </a:cubicBezTo>
                <a:cubicBezTo>
                  <a:pt x="23630" y="19533"/>
                  <a:pt x="21561" y="20847"/>
                  <a:pt x="20609" y="22747"/>
                </a:cubicBezTo>
                <a:cubicBezTo>
                  <a:pt x="19975" y="23170"/>
                  <a:pt x="19370" y="23639"/>
                  <a:pt x="18808" y="24157"/>
                </a:cubicBezTo>
                <a:cubicBezTo>
                  <a:pt x="19073" y="23307"/>
                  <a:pt x="19388" y="22473"/>
                  <a:pt x="19748" y="21658"/>
                </a:cubicBezTo>
                <a:cubicBezTo>
                  <a:pt x="21476" y="20252"/>
                  <a:pt x="22903" y="18768"/>
                  <a:pt x="24056" y="17096"/>
                </a:cubicBezTo>
                <a:cubicBezTo>
                  <a:pt x="24370" y="16640"/>
                  <a:pt x="24670" y="16159"/>
                  <a:pt x="24781" y="15616"/>
                </a:cubicBezTo>
                <a:cubicBezTo>
                  <a:pt x="24892" y="15073"/>
                  <a:pt x="24783" y="14457"/>
                  <a:pt x="24375" y="14080"/>
                </a:cubicBezTo>
                <a:cubicBezTo>
                  <a:pt x="24090" y="13817"/>
                  <a:pt x="23706" y="13711"/>
                  <a:pt x="23312" y="13711"/>
                </a:cubicBezTo>
                <a:cubicBezTo>
                  <a:pt x="23071" y="13711"/>
                  <a:pt x="22826" y="13751"/>
                  <a:pt x="22598" y="13818"/>
                </a:cubicBezTo>
                <a:cubicBezTo>
                  <a:pt x="21533" y="14131"/>
                  <a:pt x="20675" y="14943"/>
                  <a:pt x="20064" y="15868"/>
                </a:cubicBezTo>
                <a:cubicBezTo>
                  <a:pt x="18896" y="17638"/>
                  <a:pt x="18535" y="19916"/>
                  <a:pt x="19087" y="21963"/>
                </a:cubicBezTo>
                <a:cubicBezTo>
                  <a:pt x="18693" y="22914"/>
                  <a:pt x="18358" y="23889"/>
                  <a:pt x="18088" y="24884"/>
                </a:cubicBezTo>
                <a:cubicBezTo>
                  <a:pt x="18073" y="24915"/>
                  <a:pt x="18063" y="24947"/>
                  <a:pt x="18061" y="24980"/>
                </a:cubicBezTo>
                <a:cubicBezTo>
                  <a:pt x="18020" y="25134"/>
                  <a:pt x="17981" y="25288"/>
                  <a:pt x="17943" y="25442"/>
                </a:cubicBezTo>
                <a:cubicBezTo>
                  <a:pt x="17463" y="22795"/>
                  <a:pt x="16841" y="20175"/>
                  <a:pt x="16079" y="17591"/>
                </a:cubicBezTo>
                <a:cubicBezTo>
                  <a:pt x="16118" y="17559"/>
                  <a:pt x="16149" y="17517"/>
                  <a:pt x="16162" y="17463"/>
                </a:cubicBezTo>
                <a:cubicBezTo>
                  <a:pt x="16441" y="16283"/>
                  <a:pt x="16841" y="15135"/>
                  <a:pt x="17346" y="14035"/>
                </a:cubicBezTo>
                <a:cubicBezTo>
                  <a:pt x="20198" y="12699"/>
                  <a:pt x="22701" y="10944"/>
                  <a:pt x="24681" y="8717"/>
                </a:cubicBezTo>
                <a:cubicBezTo>
                  <a:pt x="25085" y="8265"/>
                  <a:pt x="25472" y="7783"/>
                  <a:pt x="25689" y="7216"/>
                </a:cubicBezTo>
                <a:cubicBezTo>
                  <a:pt x="25909" y="6652"/>
                  <a:pt x="25936" y="5985"/>
                  <a:pt x="25633" y="5459"/>
                </a:cubicBezTo>
                <a:cubicBezTo>
                  <a:pt x="25306" y="4891"/>
                  <a:pt x="24640" y="4579"/>
                  <a:pt x="23987" y="4543"/>
                </a:cubicBezTo>
                <a:cubicBezTo>
                  <a:pt x="23936" y="4540"/>
                  <a:pt x="23886" y="4538"/>
                  <a:pt x="23836" y="4538"/>
                </a:cubicBezTo>
                <a:cubicBezTo>
                  <a:pt x="23233" y="4538"/>
                  <a:pt x="22642" y="4733"/>
                  <a:pt x="22091" y="4981"/>
                </a:cubicBezTo>
                <a:cubicBezTo>
                  <a:pt x="18754" y="6483"/>
                  <a:pt x="16584" y="10225"/>
                  <a:pt x="16889" y="13865"/>
                </a:cubicBezTo>
                <a:cubicBezTo>
                  <a:pt x="16460" y="14805"/>
                  <a:pt x="16107" y="15780"/>
                  <a:pt x="15836" y="16779"/>
                </a:cubicBezTo>
                <a:cubicBezTo>
                  <a:pt x="15423" y="15431"/>
                  <a:pt x="14971" y="14095"/>
                  <a:pt x="14482" y="12769"/>
                </a:cubicBezTo>
                <a:cubicBezTo>
                  <a:pt x="14661" y="10701"/>
                  <a:pt x="14645" y="8688"/>
                  <a:pt x="14227" y="6736"/>
                </a:cubicBezTo>
                <a:cubicBezTo>
                  <a:pt x="13770" y="4596"/>
                  <a:pt x="12800" y="2518"/>
                  <a:pt x="11192" y="1038"/>
                </a:cubicBezTo>
                <a:cubicBezTo>
                  <a:pt x="10581" y="475"/>
                  <a:pt x="9746" y="0"/>
                  <a:pt x="8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13225" y="2645825"/>
            <a:ext cx="438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3225" y="539500"/>
            <a:ext cx="5778000" cy="21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hasCustomPrompt="1" type="title"/>
          </p:nvPr>
        </p:nvSpPr>
        <p:spPr>
          <a:xfrm>
            <a:off x="3282850" y="535000"/>
            <a:ext cx="51480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3282775" y="1299075"/>
            <a:ext cx="5148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2" type="title"/>
          </p:nvPr>
        </p:nvSpPr>
        <p:spPr>
          <a:xfrm>
            <a:off x="3282850" y="2057275"/>
            <a:ext cx="51480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3" type="subTitle"/>
          </p:nvPr>
        </p:nvSpPr>
        <p:spPr>
          <a:xfrm>
            <a:off x="3282775" y="2821338"/>
            <a:ext cx="5148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4" type="title"/>
          </p:nvPr>
        </p:nvSpPr>
        <p:spPr>
          <a:xfrm>
            <a:off x="3279850" y="3579550"/>
            <a:ext cx="51510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5" type="subTitle"/>
          </p:nvPr>
        </p:nvSpPr>
        <p:spPr>
          <a:xfrm>
            <a:off x="3279775" y="4343600"/>
            <a:ext cx="5151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 rot="5255235">
            <a:off x="8525491" y="691288"/>
            <a:ext cx="602925" cy="451515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5255235">
            <a:off x="8525491" y="2213563"/>
            <a:ext cx="602925" cy="451515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255235">
            <a:off x="8525491" y="3735838"/>
            <a:ext cx="602925" cy="451515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713225" y="1326025"/>
            <a:ext cx="36492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>
            <a:off x="8650825" y="4229273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8336975" y="312439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650825" y="2019523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>
            <a:off x="8336975" y="9146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8650825" y="-190227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-992573">
            <a:off x="171032" y="3921982"/>
            <a:ext cx="482165" cy="1271481"/>
          </a:xfrm>
          <a:custGeom>
            <a:rect b="b" l="l" r="r" t="t"/>
            <a:pathLst>
              <a:path extrusionOk="0" h="50143" w="19015">
                <a:moveTo>
                  <a:pt x="15627" y="1"/>
                </a:moveTo>
                <a:cubicBezTo>
                  <a:pt x="15355" y="1"/>
                  <a:pt x="15080" y="63"/>
                  <a:pt x="14831" y="173"/>
                </a:cubicBezTo>
                <a:cubicBezTo>
                  <a:pt x="14347" y="386"/>
                  <a:pt x="13950" y="758"/>
                  <a:pt x="13605" y="1160"/>
                </a:cubicBezTo>
                <a:cubicBezTo>
                  <a:pt x="11637" y="3460"/>
                  <a:pt x="11241" y="6722"/>
                  <a:pt x="11620" y="9744"/>
                </a:cubicBezTo>
                <a:cubicBezTo>
                  <a:pt x="11120" y="11649"/>
                  <a:pt x="10684" y="13568"/>
                  <a:pt x="10307" y="15500"/>
                </a:cubicBezTo>
                <a:cubicBezTo>
                  <a:pt x="10214" y="15574"/>
                  <a:pt x="10192" y="15701"/>
                  <a:pt x="10249" y="15803"/>
                </a:cubicBezTo>
                <a:cubicBezTo>
                  <a:pt x="10122" y="16467"/>
                  <a:pt x="10001" y="17131"/>
                  <a:pt x="9888" y="17797"/>
                </a:cubicBezTo>
                <a:cubicBezTo>
                  <a:pt x="9521" y="17020"/>
                  <a:pt x="9206" y="16215"/>
                  <a:pt x="8943" y="15393"/>
                </a:cubicBezTo>
                <a:cubicBezTo>
                  <a:pt x="9170" y="12652"/>
                  <a:pt x="9166" y="9930"/>
                  <a:pt x="8899" y="7236"/>
                </a:cubicBezTo>
                <a:cubicBezTo>
                  <a:pt x="8848" y="6724"/>
                  <a:pt x="8782" y="6196"/>
                  <a:pt x="8532" y="5748"/>
                </a:cubicBezTo>
                <a:cubicBezTo>
                  <a:pt x="8296" y="5326"/>
                  <a:pt x="7857" y="4985"/>
                  <a:pt x="7382" y="4985"/>
                </a:cubicBezTo>
                <a:cubicBezTo>
                  <a:pt x="7350" y="4985"/>
                  <a:pt x="7318" y="4987"/>
                  <a:pt x="7286" y="4990"/>
                </a:cubicBezTo>
                <a:cubicBezTo>
                  <a:pt x="6495" y="5064"/>
                  <a:pt x="6097" y="5977"/>
                  <a:pt x="5952" y="6759"/>
                </a:cubicBezTo>
                <a:cubicBezTo>
                  <a:pt x="5349" y="10023"/>
                  <a:pt x="6379" y="13542"/>
                  <a:pt x="8627" y="15983"/>
                </a:cubicBezTo>
                <a:cubicBezTo>
                  <a:pt x="8916" y="16816"/>
                  <a:pt x="9256" y="17632"/>
                  <a:pt x="9650" y="18418"/>
                </a:cubicBezTo>
                <a:cubicBezTo>
                  <a:pt x="9677" y="18472"/>
                  <a:pt x="9721" y="18509"/>
                  <a:pt x="9771" y="18531"/>
                </a:cubicBezTo>
                <a:cubicBezTo>
                  <a:pt x="9593" y="19648"/>
                  <a:pt x="9434" y="20765"/>
                  <a:pt x="9295" y="21887"/>
                </a:cubicBezTo>
                <a:cubicBezTo>
                  <a:pt x="8508" y="21396"/>
                  <a:pt x="7775" y="20812"/>
                  <a:pt x="7111" y="20153"/>
                </a:cubicBezTo>
                <a:cubicBezTo>
                  <a:pt x="6336" y="17721"/>
                  <a:pt x="5654" y="15371"/>
                  <a:pt x="4671" y="13138"/>
                </a:cubicBezTo>
                <a:cubicBezTo>
                  <a:pt x="4537" y="12833"/>
                  <a:pt x="4393" y="12524"/>
                  <a:pt x="4162" y="12285"/>
                </a:cubicBezTo>
                <a:cubicBezTo>
                  <a:pt x="3965" y="12081"/>
                  <a:pt x="3690" y="11933"/>
                  <a:pt x="3410" y="11933"/>
                </a:cubicBezTo>
                <a:cubicBezTo>
                  <a:pt x="3362" y="11933"/>
                  <a:pt x="3313" y="11938"/>
                  <a:pt x="3265" y="11947"/>
                </a:cubicBezTo>
                <a:cubicBezTo>
                  <a:pt x="2704" y="12056"/>
                  <a:pt x="2458" y="12717"/>
                  <a:pt x="2392" y="13285"/>
                </a:cubicBezTo>
                <a:cubicBezTo>
                  <a:pt x="2210" y="14860"/>
                  <a:pt x="2655" y="16484"/>
                  <a:pt x="3554" y="17789"/>
                </a:cubicBezTo>
                <a:cubicBezTo>
                  <a:pt x="4322" y="18907"/>
                  <a:pt x="5412" y="19789"/>
                  <a:pt x="6641" y="20368"/>
                </a:cubicBezTo>
                <a:cubicBezTo>
                  <a:pt x="7417" y="21160"/>
                  <a:pt x="8290" y="21855"/>
                  <a:pt x="9233" y="22420"/>
                </a:cubicBezTo>
                <a:cubicBezTo>
                  <a:pt x="8973" y="24646"/>
                  <a:pt x="8796" y="26879"/>
                  <a:pt x="8698" y="29117"/>
                </a:cubicBezTo>
                <a:cubicBezTo>
                  <a:pt x="8110" y="28704"/>
                  <a:pt x="7553" y="28247"/>
                  <a:pt x="7030" y="27756"/>
                </a:cubicBezTo>
                <a:cubicBezTo>
                  <a:pt x="5922" y="25320"/>
                  <a:pt x="4873" y="23015"/>
                  <a:pt x="3405" y="20976"/>
                </a:cubicBezTo>
                <a:cubicBezTo>
                  <a:pt x="3132" y="20598"/>
                  <a:pt x="2832" y="20217"/>
                  <a:pt x="2423" y="19993"/>
                </a:cubicBezTo>
                <a:cubicBezTo>
                  <a:pt x="2220" y="19882"/>
                  <a:pt x="1982" y="19818"/>
                  <a:pt x="1751" y="19818"/>
                </a:cubicBezTo>
                <a:cubicBezTo>
                  <a:pt x="1515" y="19818"/>
                  <a:pt x="1285" y="19884"/>
                  <a:pt x="1103" y="20034"/>
                </a:cubicBezTo>
                <a:cubicBezTo>
                  <a:pt x="643" y="20414"/>
                  <a:pt x="674" y="21123"/>
                  <a:pt x="807" y="21705"/>
                </a:cubicBezTo>
                <a:cubicBezTo>
                  <a:pt x="1466" y="24596"/>
                  <a:pt x="3742" y="27050"/>
                  <a:pt x="6552" y="27975"/>
                </a:cubicBezTo>
                <a:cubicBezTo>
                  <a:pt x="7195" y="28593"/>
                  <a:pt x="7888" y="29162"/>
                  <a:pt x="8627" y="29665"/>
                </a:cubicBezTo>
                <a:cubicBezTo>
                  <a:pt x="8642" y="29676"/>
                  <a:pt x="8658" y="29681"/>
                  <a:pt x="8674" y="29687"/>
                </a:cubicBezTo>
                <a:cubicBezTo>
                  <a:pt x="8615" y="31292"/>
                  <a:pt x="8597" y="32899"/>
                  <a:pt x="8622" y="34505"/>
                </a:cubicBezTo>
                <a:cubicBezTo>
                  <a:pt x="7759" y="34124"/>
                  <a:pt x="6924" y="33674"/>
                  <a:pt x="6128" y="33158"/>
                </a:cubicBezTo>
                <a:cubicBezTo>
                  <a:pt x="4738" y="31729"/>
                  <a:pt x="3747" y="29733"/>
                  <a:pt x="2186" y="28264"/>
                </a:cubicBezTo>
                <a:cubicBezTo>
                  <a:pt x="1946" y="28038"/>
                  <a:pt x="1684" y="27821"/>
                  <a:pt x="1372" y="27718"/>
                </a:cubicBezTo>
                <a:cubicBezTo>
                  <a:pt x="1261" y="27681"/>
                  <a:pt x="1143" y="27661"/>
                  <a:pt x="1025" y="27661"/>
                </a:cubicBezTo>
                <a:cubicBezTo>
                  <a:pt x="809" y="27661"/>
                  <a:pt x="597" y="27727"/>
                  <a:pt x="444" y="27875"/>
                </a:cubicBezTo>
                <a:cubicBezTo>
                  <a:pt x="66" y="28237"/>
                  <a:pt x="201" y="28866"/>
                  <a:pt x="411" y="29345"/>
                </a:cubicBezTo>
                <a:cubicBezTo>
                  <a:pt x="1451" y="31716"/>
                  <a:pt x="3774" y="33462"/>
                  <a:pt x="6328" y="33856"/>
                </a:cubicBezTo>
                <a:cubicBezTo>
                  <a:pt x="7069" y="34305"/>
                  <a:pt x="7837" y="34705"/>
                  <a:pt x="8630" y="35043"/>
                </a:cubicBezTo>
                <a:cubicBezTo>
                  <a:pt x="8664" y="36739"/>
                  <a:pt x="8747" y="38433"/>
                  <a:pt x="8876" y="40125"/>
                </a:cubicBezTo>
                <a:cubicBezTo>
                  <a:pt x="8281" y="39966"/>
                  <a:pt x="7698" y="39768"/>
                  <a:pt x="7133" y="39530"/>
                </a:cubicBezTo>
                <a:cubicBezTo>
                  <a:pt x="5599" y="38157"/>
                  <a:pt x="4156" y="36763"/>
                  <a:pt x="2649" y="35446"/>
                </a:cubicBezTo>
                <a:cubicBezTo>
                  <a:pt x="2319" y="35158"/>
                  <a:pt x="1973" y="34866"/>
                  <a:pt x="1553" y="34738"/>
                </a:cubicBezTo>
                <a:cubicBezTo>
                  <a:pt x="1430" y="34700"/>
                  <a:pt x="1298" y="34680"/>
                  <a:pt x="1167" y="34680"/>
                </a:cubicBezTo>
                <a:cubicBezTo>
                  <a:pt x="853" y="34680"/>
                  <a:pt x="542" y="34793"/>
                  <a:pt x="356" y="35040"/>
                </a:cubicBezTo>
                <a:cubicBezTo>
                  <a:pt x="0" y="35514"/>
                  <a:pt x="253" y="36193"/>
                  <a:pt x="576" y="36691"/>
                </a:cubicBezTo>
                <a:cubicBezTo>
                  <a:pt x="1897" y="38728"/>
                  <a:pt x="4305" y="39993"/>
                  <a:pt x="6726" y="39993"/>
                </a:cubicBezTo>
                <a:cubicBezTo>
                  <a:pt x="6807" y="39993"/>
                  <a:pt x="6888" y="39992"/>
                  <a:pt x="6969" y="39989"/>
                </a:cubicBezTo>
                <a:cubicBezTo>
                  <a:pt x="7598" y="40254"/>
                  <a:pt x="8250" y="40470"/>
                  <a:pt x="8917" y="40637"/>
                </a:cubicBezTo>
                <a:cubicBezTo>
                  <a:pt x="9171" y="43754"/>
                  <a:pt x="9583" y="46861"/>
                  <a:pt x="10157" y="49943"/>
                </a:cubicBezTo>
                <a:cubicBezTo>
                  <a:pt x="10179" y="50060"/>
                  <a:pt x="10281" y="50142"/>
                  <a:pt x="10396" y="50142"/>
                </a:cubicBezTo>
                <a:cubicBezTo>
                  <a:pt x="10411" y="50142"/>
                  <a:pt x="10426" y="50140"/>
                  <a:pt x="10442" y="50138"/>
                </a:cubicBezTo>
                <a:cubicBezTo>
                  <a:pt x="10574" y="50113"/>
                  <a:pt x="10662" y="49987"/>
                  <a:pt x="10637" y="49854"/>
                </a:cubicBezTo>
                <a:cubicBezTo>
                  <a:pt x="10176" y="47378"/>
                  <a:pt x="9820" y="44887"/>
                  <a:pt x="9566" y="42388"/>
                </a:cubicBezTo>
                <a:cubicBezTo>
                  <a:pt x="10336" y="42182"/>
                  <a:pt x="11091" y="41910"/>
                  <a:pt x="11821" y="41577"/>
                </a:cubicBezTo>
                <a:cubicBezTo>
                  <a:pt x="13971" y="41448"/>
                  <a:pt x="16031" y="40343"/>
                  <a:pt x="17394" y="38655"/>
                </a:cubicBezTo>
                <a:cubicBezTo>
                  <a:pt x="17577" y="38428"/>
                  <a:pt x="17751" y="38185"/>
                  <a:pt x="17833" y="37904"/>
                </a:cubicBezTo>
                <a:cubicBezTo>
                  <a:pt x="17916" y="37624"/>
                  <a:pt x="17891" y="37298"/>
                  <a:pt x="17708" y="37071"/>
                </a:cubicBezTo>
                <a:cubicBezTo>
                  <a:pt x="17543" y="36870"/>
                  <a:pt x="17278" y="36778"/>
                  <a:pt x="17014" y="36778"/>
                </a:cubicBezTo>
                <a:cubicBezTo>
                  <a:pt x="16960" y="36778"/>
                  <a:pt x="16906" y="36782"/>
                  <a:pt x="16853" y="36789"/>
                </a:cubicBezTo>
                <a:cubicBezTo>
                  <a:pt x="16543" y="36833"/>
                  <a:pt x="16258" y="36986"/>
                  <a:pt x="15990" y="37147"/>
                </a:cubicBezTo>
                <a:cubicBezTo>
                  <a:pt x="14324" y="38140"/>
                  <a:pt x="12931" y="39535"/>
                  <a:pt x="11744" y="41076"/>
                </a:cubicBezTo>
                <a:cubicBezTo>
                  <a:pt x="11025" y="41413"/>
                  <a:pt x="10277" y="41690"/>
                  <a:pt x="9516" y="41898"/>
                </a:cubicBezTo>
                <a:cubicBezTo>
                  <a:pt x="9376" y="40437"/>
                  <a:pt x="9271" y="38974"/>
                  <a:pt x="9201" y="37511"/>
                </a:cubicBezTo>
                <a:cubicBezTo>
                  <a:pt x="9202" y="37510"/>
                  <a:pt x="9204" y="37510"/>
                  <a:pt x="9205" y="37510"/>
                </a:cubicBezTo>
                <a:cubicBezTo>
                  <a:pt x="9206" y="37510"/>
                  <a:pt x="9208" y="37510"/>
                  <a:pt x="9209" y="37510"/>
                </a:cubicBezTo>
                <a:cubicBezTo>
                  <a:pt x="9830" y="37285"/>
                  <a:pt x="10435" y="37019"/>
                  <a:pt x="11025" y="36718"/>
                </a:cubicBezTo>
                <a:cubicBezTo>
                  <a:pt x="13331" y="36565"/>
                  <a:pt x="15487" y="35531"/>
                  <a:pt x="17010" y="33891"/>
                </a:cubicBezTo>
                <a:cubicBezTo>
                  <a:pt x="17267" y="33615"/>
                  <a:pt x="17513" y="33311"/>
                  <a:pt x="17628" y="32951"/>
                </a:cubicBezTo>
                <a:cubicBezTo>
                  <a:pt x="17745" y="32591"/>
                  <a:pt x="17708" y="32162"/>
                  <a:pt x="17451" y="31884"/>
                </a:cubicBezTo>
                <a:cubicBezTo>
                  <a:pt x="17259" y="31678"/>
                  <a:pt x="16976" y="31586"/>
                  <a:pt x="16691" y="31586"/>
                </a:cubicBezTo>
                <a:cubicBezTo>
                  <a:pt x="16607" y="31586"/>
                  <a:pt x="16522" y="31595"/>
                  <a:pt x="16439" y="31610"/>
                </a:cubicBezTo>
                <a:cubicBezTo>
                  <a:pt x="16082" y="31678"/>
                  <a:pt x="15760" y="31870"/>
                  <a:pt x="15456" y="32070"/>
                </a:cubicBezTo>
                <a:cubicBezTo>
                  <a:pt x="13816" y="33156"/>
                  <a:pt x="12464" y="34608"/>
                  <a:pt x="11164" y="36091"/>
                </a:cubicBezTo>
                <a:cubicBezTo>
                  <a:pt x="10522" y="36439"/>
                  <a:pt x="9859" y="36745"/>
                  <a:pt x="9175" y="36999"/>
                </a:cubicBezTo>
                <a:cubicBezTo>
                  <a:pt x="9111" y="35478"/>
                  <a:pt x="9083" y="33957"/>
                  <a:pt x="9095" y="32436"/>
                </a:cubicBezTo>
                <a:cubicBezTo>
                  <a:pt x="9669" y="32184"/>
                  <a:pt x="10231" y="31902"/>
                  <a:pt x="10778" y="31591"/>
                </a:cubicBezTo>
                <a:cubicBezTo>
                  <a:pt x="13713" y="31320"/>
                  <a:pt x="16543" y="29650"/>
                  <a:pt x="18299" y="27179"/>
                </a:cubicBezTo>
                <a:cubicBezTo>
                  <a:pt x="18609" y="26744"/>
                  <a:pt x="18897" y="26189"/>
                  <a:pt x="18688" y="25697"/>
                </a:cubicBezTo>
                <a:cubicBezTo>
                  <a:pt x="18523" y="25303"/>
                  <a:pt x="18073" y="25090"/>
                  <a:pt x="17642" y="25090"/>
                </a:cubicBezTo>
                <a:cubicBezTo>
                  <a:pt x="17613" y="25090"/>
                  <a:pt x="17584" y="25091"/>
                  <a:pt x="17555" y="25093"/>
                </a:cubicBezTo>
                <a:cubicBezTo>
                  <a:pt x="17099" y="25124"/>
                  <a:pt x="16680" y="25349"/>
                  <a:pt x="16294" y="25592"/>
                </a:cubicBezTo>
                <a:cubicBezTo>
                  <a:pt x="14205" y="26902"/>
                  <a:pt x="12616" y="28838"/>
                  <a:pt x="11122" y="30813"/>
                </a:cubicBezTo>
                <a:cubicBezTo>
                  <a:pt x="10473" y="31217"/>
                  <a:pt x="9799" y="31579"/>
                  <a:pt x="9104" y="31894"/>
                </a:cubicBezTo>
                <a:cubicBezTo>
                  <a:pt x="9126" y="30220"/>
                  <a:pt x="9194" y="28546"/>
                  <a:pt x="9307" y="26875"/>
                </a:cubicBezTo>
                <a:cubicBezTo>
                  <a:pt x="9949" y="26543"/>
                  <a:pt x="10572" y="26181"/>
                  <a:pt x="11179" y="25794"/>
                </a:cubicBezTo>
                <a:cubicBezTo>
                  <a:pt x="13492" y="25372"/>
                  <a:pt x="15677" y="24093"/>
                  <a:pt x="17233" y="22264"/>
                </a:cubicBezTo>
                <a:cubicBezTo>
                  <a:pt x="17475" y="21980"/>
                  <a:pt x="17705" y="21677"/>
                  <a:pt x="17825" y="21324"/>
                </a:cubicBezTo>
                <a:cubicBezTo>
                  <a:pt x="17944" y="20971"/>
                  <a:pt x="17937" y="20558"/>
                  <a:pt x="17724" y="20252"/>
                </a:cubicBezTo>
                <a:cubicBezTo>
                  <a:pt x="17510" y="19943"/>
                  <a:pt x="17122" y="19796"/>
                  <a:pt x="16744" y="19796"/>
                </a:cubicBezTo>
                <a:cubicBezTo>
                  <a:pt x="16702" y="19796"/>
                  <a:pt x="16660" y="19798"/>
                  <a:pt x="16618" y="19802"/>
                </a:cubicBezTo>
                <a:cubicBezTo>
                  <a:pt x="16204" y="19838"/>
                  <a:pt x="15817" y="20025"/>
                  <a:pt x="15456" y="20234"/>
                </a:cubicBezTo>
                <a:cubicBezTo>
                  <a:pt x="13374" y="21441"/>
                  <a:pt x="11833" y="23406"/>
                  <a:pt x="10691" y="25531"/>
                </a:cubicBezTo>
                <a:cubicBezTo>
                  <a:pt x="10255" y="25804"/>
                  <a:pt x="9805" y="26057"/>
                  <a:pt x="9349" y="26300"/>
                </a:cubicBezTo>
                <a:cubicBezTo>
                  <a:pt x="9485" y="24462"/>
                  <a:pt x="9677" y="22618"/>
                  <a:pt x="9927" y="20781"/>
                </a:cubicBezTo>
                <a:cubicBezTo>
                  <a:pt x="10767" y="20403"/>
                  <a:pt x="11561" y="19937"/>
                  <a:pt x="12296" y="19396"/>
                </a:cubicBezTo>
                <a:cubicBezTo>
                  <a:pt x="14660" y="18496"/>
                  <a:pt x="16593" y="17299"/>
                  <a:pt x="18162" y="15734"/>
                </a:cubicBezTo>
                <a:cubicBezTo>
                  <a:pt x="18433" y="15465"/>
                  <a:pt x="18697" y="15176"/>
                  <a:pt x="18847" y="14825"/>
                </a:cubicBezTo>
                <a:cubicBezTo>
                  <a:pt x="18997" y="14473"/>
                  <a:pt x="19015" y="14043"/>
                  <a:pt x="18801" y="13724"/>
                </a:cubicBezTo>
                <a:cubicBezTo>
                  <a:pt x="18598" y="13423"/>
                  <a:pt x="18224" y="13277"/>
                  <a:pt x="17858" y="13277"/>
                </a:cubicBezTo>
                <a:cubicBezTo>
                  <a:pt x="17813" y="13277"/>
                  <a:pt x="17768" y="13280"/>
                  <a:pt x="17724" y="13284"/>
                </a:cubicBezTo>
                <a:cubicBezTo>
                  <a:pt x="17317" y="13323"/>
                  <a:pt x="16943" y="13516"/>
                  <a:pt x="16597" y="13728"/>
                </a:cubicBezTo>
                <a:cubicBezTo>
                  <a:pt x="14529" y="14996"/>
                  <a:pt x="13118" y="17063"/>
                  <a:pt x="11826" y="19132"/>
                </a:cubicBezTo>
                <a:cubicBezTo>
                  <a:pt x="11255" y="19538"/>
                  <a:pt x="10646" y="19892"/>
                  <a:pt x="10010" y="20199"/>
                </a:cubicBezTo>
                <a:cubicBezTo>
                  <a:pt x="10221" y="18717"/>
                  <a:pt x="10467" y="17241"/>
                  <a:pt x="10751" y="15771"/>
                </a:cubicBezTo>
                <a:cubicBezTo>
                  <a:pt x="11417" y="15270"/>
                  <a:pt x="12046" y="14719"/>
                  <a:pt x="12627" y="14117"/>
                </a:cubicBezTo>
                <a:cubicBezTo>
                  <a:pt x="15281" y="13329"/>
                  <a:pt x="17407" y="11366"/>
                  <a:pt x="18268" y="8914"/>
                </a:cubicBezTo>
                <a:cubicBezTo>
                  <a:pt x="18453" y="8386"/>
                  <a:pt x="18561" y="7733"/>
                  <a:pt x="18183" y="7321"/>
                </a:cubicBezTo>
                <a:cubicBezTo>
                  <a:pt x="17991" y="7113"/>
                  <a:pt x="17710" y="7019"/>
                  <a:pt x="17423" y="7019"/>
                </a:cubicBezTo>
                <a:cubicBezTo>
                  <a:pt x="17262" y="7019"/>
                  <a:pt x="17099" y="7049"/>
                  <a:pt x="16949" y="7105"/>
                </a:cubicBezTo>
                <a:cubicBezTo>
                  <a:pt x="16535" y="7259"/>
                  <a:pt x="16201" y="7575"/>
                  <a:pt x="15896" y="7895"/>
                </a:cubicBezTo>
                <a:cubicBezTo>
                  <a:pt x="14359" y="9505"/>
                  <a:pt x="13187" y="11458"/>
                  <a:pt x="12475" y="13567"/>
                </a:cubicBezTo>
                <a:cubicBezTo>
                  <a:pt x="11981" y="14096"/>
                  <a:pt x="11453" y="14592"/>
                  <a:pt x="10891" y="15046"/>
                </a:cubicBezTo>
                <a:cubicBezTo>
                  <a:pt x="11240" y="13312"/>
                  <a:pt x="11641" y="11589"/>
                  <a:pt x="12090" y="9877"/>
                </a:cubicBezTo>
                <a:cubicBezTo>
                  <a:pt x="13804" y="8124"/>
                  <a:pt x="15383" y="6042"/>
                  <a:pt x="16565" y="3754"/>
                </a:cubicBezTo>
                <a:cubicBezTo>
                  <a:pt x="16867" y="3165"/>
                  <a:pt x="17152" y="2543"/>
                  <a:pt x="17183" y="1881"/>
                </a:cubicBezTo>
                <a:cubicBezTo>
                  <a:pt x="17214" y="1219"/>
                  <a:pt x="16942" y="504"/>
                  <a:pt x="16363" y="182"/>
                </a:cubicBezTo>
                <a:cubicBezTo>
                  <a:pt x="16138" y="57"/>
                  <a:pt x="15884" y="1"/>
                  <a:pt x="15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114000" y="2199100"/>
            <a:ext cx="31182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2" type="subTitle"/>
          </p:nvPr>
        </p:nvSpPr>
        <p:spPr>
          <a:xfrm>
            <a:off x="1114438" y="1501625"/>
            <a:ext cx="31173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3" type="subTitle"/>
          </p:nvPr>
        </p:nvSpPr>
        <p:spPr>
          <a:xfrm>
            <a:off x="4911775" y="2199100"/>
            <a:ext cx="31182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4" type="subTitle"/>
          </p:nvPr>
        </p:nvSpPr>
        <p:spPr>
          <a:xfrm>
            <a:off x="4911813" y="1501622"/>
            <a:ext cx="31182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8343825" y="2574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 flipH="1">
            <a:off x="145924" y="4034847"/>
            <a:ext cx="697126" cy="1147457"/>
            <a:chOff x="1934867" y="3493379"/>
            <a:chExt cx="621823" cy="1023510"/>
          </a:xfrm>
        </p:grpSpPr>
        <p:sp>
          <p:nvSpPr>
            <p:cNvPr id="109" name="Google Shape;109;p16"/>
            <p:cNvSpPr/>
            <p:nvPr/>
          </p:nvSpPr>
          <p:spPr>
            <a:xfrm>
              <a:off x="2008306" y="3901127"/>
              <a:ext cx="278761" cy="57991"/>
            </a:xfrm>
            <a:custGeom>
              <a:rect b="b" l="l" r="r" t="t"/>
              <a:pathLst>
                <a:path extrusionOk="0" h="2564" w="12325">
                  <a:moveTo>
                    <a:pt x="6760" y="0"/>
                  </a:moveTo>
                  <a:cubicBezTo>
                    <a:pt x="6500" y="0"/>
                    <a:pt x="6240" y="5"/>
                    <a:pt x="5980" y="16"/>
                  </a:cubicBezTo>
                  <a:cubicBezTo>
                    <a:pt x="3855" y="104"/>
                    <a:pt x="1699" y="602"/>
                    <a:pt x="1" y="1755"/>
                  </a:cubicBezTo>
                  <a:cubicBezTo>
                    <a:pt x="1544" y="2298"/>
                    <a:pt x="3199" y="2564"/>
                    <a:pt x="4847" y="2564"/>
                  </a:cubicBezTo>
                  <a:cubicBezTo>
                    <a:pt x="7526" y="2564"/>
                    <a:pt x="10187" y="1863"/>
                    <a:pt x="12324" y="515"/>
                  </a:cubicBezTo>
                  <a:cubicBezTo>
                    <a:pt x="10480" y="259"/>
                    <a:pt x="8623" y="0"/>
                    <a:pt x="6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934867" y="3493379"/>
              <a:ext cx="621823" cy="1023510"/>
            </a:xfrm>
            <a:custGeom>
              <a:rect b="b" l="l" r="r" t="t"/>
              <a:pathLst>
                <a:path extrusionOk="0" h="45253" w="27493">
                  <a:moveTo>
                    <a:pt x="19199" y="0"/>
                  </a:moveTo>
                  <a:lnTo>
                    <a:pt x="19199" y="0"/>
                  </a:lnTo>
                  <a:cubicBezTo>
                    <a:pt x="17882" y="1726"/>
                    <a:pt x="17479" y="4135"/>
                    <a:pt x="18138" y="6217"/>
                  </a:cubicBezTo>
                  <a:cubicBezTo>
                    <a:pt x="18048" y="6245"/>
                    <a:pt x="17983" y="6322"/>
                    <a:pt x="17971" y="6420"/>
                  </a:cubicBezTo>
                  <a:cubicBezTo>
                    <a:pt x="17948" y="6620"/>
                    <a:pt x="17921" y="6821"/>
                    <a:pt x="17897" y="7020"/>
                  </a:cubicBezTo>
                  <a:cubicBezTo>
                    <a:pt x="17431" y="5049"/>
                    <a:pt x="16453" y="3120"/>
                    <a:pt x="14991" y="1700"/>
                  </a:cubicBezTo>
                  <a:lnTo>
                    <a:pt x="14991" y="1700"/>
                  </a:lnTo>
                  <a:cubicBezTo>
                    <a:pt x="14652" y="2892"/>
                    <a:pt x="14780" y="4216"/>
                    <a:pt x="15342" y="5317"/>
                  </a:cubicBezTo>
                  <a:cubicBezTo>
                    <a:pt x="15866" y="6348"/>
                    <a:pt x="16769" y="7168"/>
                    <a:pt x="17825" y="7596"/>
                  </a:cubicBezTo>
                  <a:cubicBezTo>
                    <a:pt x="17767" y="8042"/>
                    <a:pt x="17706" y="8487"/>
                    <a:pt x="17640" y="8931"/>
                  </a:cubicBezTo>
                  <a:cubicBezTo>
                    <a:pt x="16563" y="6743"/>
                    <a:pt x="14642" y="4970"/>
                    <a:pt x="12388" y="3945"/>
                  </a:cubicBezTo>
                  <a:lnTo>
                    <a:pt x="12388" y="3945"/>
                  </a:lnTo>
                  <a:cubicBezTo>
                    <a:pt x="12577" y="5329"/>
                    <a:pt x="13244" y="6573"/>
                    <a:pt x="14211" y="7493"/>
                  </a:cubicBezTo>
                  <a:cubicBezTo>
                    <a:pt x="15143" y="8380"/>
                    <a:pt x="16351" y="8956"/>
                    <a:pt x="17612" y="9127"/>
                  </a:cubicBezTo>
                  <a:cubicBezTo>
                    <a:pt x="17528" y="9690"/>
                    <a:pt x="17437" y="10254"/>
                    <a:pt x="17342" y="10815"/>
                  </a:cubicBezTo>
                  <a:cubicBezTo>
                    <a:pt x="15567" y="8504"/>
                    <a:pt x="13075" y="6790"/>
                    <a:pt x="10327" y="5851"/>
                  </a:cubicBezTo>
                  <a:lnTo>
                    <a:pt x="10327" y="5851"/>
                  </a:lnTo>
                  <a:cubicBezTo>
                    <a:pt x="11544" y="8854"/>
                    <a:pt x="14362" y="10844"/>
                    <a:pt x="17318" y="10959"/>
                  </a:cubicBezTo>
                  <a:cubicBezTo>
                    <a:pt x="17231" y="11464"/>
                    <a:pt x="17142" y="11968"/>
                    <a:pt x="17046" y="12472"/>
                  </a:cubicBezTo>
                  <a:cubicBezTo>
                    <a:pt x="14882" y="10383"/>
                    <a:pt x="12009" y="9005"/>
                    <a:pt x="9004" y="8602"/>
                  </a:cubicBezTo>
                  <a:lnTo>
                    <a:pt x="9004" y="8602"/>
                  </a:lnTo>
                  <a:cubicBezTo>
                    <a:pt x="10909" y="11144"/>
                    <a:pt x="13946" y="12596"/>
                    <a:pt x="17010" y="12596"/>
                  </a:cubicBezTo>
                  <a:cubicBezTo>
                    <a:pt x="17014" y="12596"/>
                    <a:pt x="17018" y="12596"/>
                    <a:pt x="17023" y="12596"/>
                  </a:cubicBezTo>
                  <a:lnTo>
                    <a:pt x="17023" y="12596"/>
                  </a:lnTo>
                  <a:cubicBezTo>
                    <a:pt x="16936" y="13050"/>
                    <a:pt x="16847" y="13503"/>
                    <a:pt x="16754" y="13955"/>
                  </a:cubicBezTo>
                  <a:cubicBezTo>
                    <a:pt x="14894" y="12491"/>
                    <a:pt x="12563" y="11688"/>
                    <a:pt x="10224" y="11688"/>
                  </a:cubicBezTo>
                  <a:cubicBezTo>
                    <a:pt x="9170" y="11688"/>
                    <a:pt x="8115" y="11851"/>
                    <a:pt x="7101" y="12190"/>
                  </a:cubicBezTo>
                  <a:cubicBezTo>
                    <a:pt x="8758" y="13881"/>
                    <a:pt x="11088" y="14808"/>
                    <a:pt x="13389" y="14808"/>
                  </a:cubicBezTo>
                  <a:cubicBezTo>
                    <a:pt x="14537" y="14808"/>
                    <a:pt x="15678" y="14577"/>
                    <a:pt x="16725" y="14096"/>
                  </a:cubicBezTo>
                  <a:lnTo>
                    <a:pt x="16725" y="14096"/>
                  </a:lnTo>
                  <a:cubicBezTo>
                    <a:pt x="16510" y="15134"/>
                    <a:pt x="16272" y="16168"/>
                    <a:pt x="16019" y="17197"/>
                  </a:cubicBezTo>
                  <a:cubicBezTo>
                    <a:pt x="13564" y="15406"/>
                    <a:pt x="10601" y="14450"/>
                    <a:pt x="7605" y="14450"/>
                  </a:cubicBezTo>
                  <a:cubicBezTo>
                    <a:pt x="6772" y="14450"/>
                    <a:pt x="5936" y="14524"/>
                    <a:pt x="5108" y="14675"/>
                  </a:cubicBezTo>
                  <a:cubicBezTo>
                    <a:pt x="5505" y="15677"/>
                    <a:pt x="6323" y="16412"/>
                    <a:pt x="7236" y="16843"/>
                  </a:cubicBezTo>
                  <a:cubicBezTo>
                    <a:pt x="8148" y="17275"/>
                    <a:pt x="9154" y="17435"/>
                    <a:pt x="10152" y="17535"/>
                  </a:cubicBezTo>
                  <a:cubicBezTo>
                    <a:pt x="10996" y="17621"/>
                    <a:pt x="11844" y="17667"/>
                    <a:pt x="12711" y="17667"/>
                  </a:cubicBezTo>
                  <a:cubicBezTo>
                    <a:pt x="13758" y="17667"/>
                    <a:pt x="14831" y="17600"/>
                    <a:pt x="15955" y="17455"/>
                  </a:cubicBezTo>
                  <a:lnTo>
                    <a:pt x="15955" y="17455"/>
                  </a:lnTo>
                  <a:cubicBezTo>
                    <a:pt x="15592" y="18913"/>
                    <a:pt x="15192" y="20361"/>
                    <a:pt x="14753" y="21798"/>
                  </a:cubicBezTo>
                  <a:cubicBezTo>
                    <a:pt x="13187" y="21285"/>
                    <a:pt x="11522" y="21032"/>
                    <a:pt x="9855" y="21032"/>
                  </a:cubicBezTo>
                  <a:cubicBezTo>
                    <a:pt x="7171" y="21032"/>
                    <a:pt x="4484" y="21688"/>
                    <a:pt x="2204" y="22966"/>
                  </a:cubicBezTo>
                  <a:cubicBezTo>
                    <a:pt x="3462" y="23870"/>
                    <a:pt x="5079" y="24252"/>
                    <a:pt x="6706" y="24252"/>
                  </a:cubicBezTo>
                  <a:cubicBezTo>
                    <a:pt x="7334" y="24252"/>
                    <a:pt x="7964" y="24195"/>
                    <a:pt x="8575" y="24089"/>
                  </a:cubicBezTo>
                  <a:cubicBezTo>
                    <a:pt x="10692" y="23723"/>
                    <a:pt x="12649" y="22839"/>
                    <a:pt x="14707" y="21947"/>
                  </a:cubicBezTo>
                  <a:lnTo>
                    <a:pt x="14707" y="21947"/>
                  </a:lnTo>
                  <a:cubicBezTo>
                    <a:pt x="14403" y="22940"/>
                    <a:pt x="14082" y="23925"/>
                    <a:pt x="13744" y="24906"/>
                  </a:cubicBezTo>
                  <a:cubicBezTo>
                    <a:pt x="12669" y="24752"/>
                    <a:pt x="11580" y="24677"/>
                    <a:pt x="10491" y="24677"/>
                  </a:cubicBezTo>
                  <a:cubicBezTo>
                    <a:pt x="7410" y="24677"/>
                    <a:pt x="4332" y="25282"/>
                    <a:pt x="1570" y="26425"/>
                  </a:cubicBezTo>
                  <a:cubicBezTo>
                    <a:pt x="3112" y="27166"/>
                    <a:pt x="4861" y="27553"/>
                    <a:pt x="6610" y="27553"/>
                  </a:cubicBezTo>
                  <a:cubicBezTo>
                    <a:pt x="7078" y="27553"/>
                    <a:pt x="7547" y="27525"/>
                    <a:pt x="8011" y="27469"/>
                  </a:cubicBezTo>
                  <a:cubicBezTo>
                    <a:pt x="10098" y="27216"/>
                    <a:pt x="12095" y="26389"/>
                    <a:pt x="13668" y="25130"/>
                  </a:cubicBezTo>
                  <a:lnTo>
                    <a:pt x="13668" y="25130"/>
                  </a:lnTo>
                  <a:cubicBezTo>
                    <a:pt x="13244" y="26350"/>
                    <a:pt x="12793" y="27561"/>
                    <a:pt x="12315" y="28762"/>
                  </a:cubicBezTo>
                  <a:cubicBezTo>
                    <a:pt x="11012" y="28289"/>
                    <a:pt x="9631" y="28056"/>
                    <a:pt x="8249" y="28056"/>
                  </a:cubicBezTo>
                  <a:cubicBezTo>
                    <a:pt x="5975" y="28056"/>
                    <a:pt x="3698" y="28686"/>
                    <a:pt x="1762" y="29914"/>
                  </a:cubicBezTo>
                  <a:cubicBezTo>
                    <a:pt x="2862" y="30716"/>
                    <a:pt x="4215" y="31050"/>
                    <a:pt x="5575" y="31050"/>
                  </a:cubicBezTo>
                  <a:cubicBezTo>
                    <a:pt x="6114" y="31050"/>
                    <a:pt x="6655" y="30998"/>
                    <a:pt x="7181" y="30901"/>
                  </a:cubicBezTo>
                  <a:cubicBezTo>
                    <a:pt x="8952" y="30575"/>
                    <a:pt x="10606" y="29798"/>
                    <a:pt x="12243" y="28942"/>
                  </a:cubicBezTo>
                  <a:lnTo>
                    <a:pt x="12243" y="28942"/>
                  </a:lnTo>
                  <a:cubicBezTo>
                    <a:pt x="11863" y="29895"/>
                    <a:pt x="11461" y="30842"/>
                    <a:pt x="11048" y="31783"/>
                  </a:cubicBezTo>
                  <a:cubicBezTo>
                    <a:pt x="9945" y="31487"/>
                    <a:pt x="8807" y="31342"/>
                    <a:pt x="7668" y="31342"/>
                  </a:cubicBezTo>
                  <a:cubicBezTo>
                    <a:pt x="4957" y="31342"/>
                    <a:pt x="2243" y="32163"/>
                    <a:pt x="0" y="33727"/>
                  </a:cubicBezTo>
                  <a:cubicBezTo>
                    <a:pt x="1045" y="34279"/>
                    <a:pt x="2214" y="34512"/>
                    <a:pt x="3394" y="34512"/>
                  </a:cubicBezTo>
                  <a:cubicBezTo>
                    <a:pt x="4188" y="34512"/>
                    <a:pt x="4988" y="34406"/>
                    <a:pt x="5758" y="34221"/>
                  </a:cubicBezTo>
                  <a:cubicBezTo>
                    <a:pt x="7565" y="33786"/>
                    <a:pt x="9249" y="32944"/>
                    <a:pt x="10950" y="32005"/>
                  </a:cubicBezTo>
                  <a:lnTo>
                    <a:pt x="10950" y="32005"/>
                  </a:lnTo>
                  <a:cubicBezTo>
                    <a:pt x="10500" y="33017"/>
                    <a:pt x="10034" y="34020"/>
                    <a:pt x="9547" y="35014"/>
                  </a:cubicBezTo>
                  <a:cubicBezTo>
                    <a:pt x="8928" y="34906"/>
                    <a:pt x="8299" y="34854"/>
                    <a:pt x="7671" y="34854"/>
                  </a:cubicBezTo>
                  <a:cubicBezTo>
                    <a:pt x="5070" y="34854"/>
                    <a:pt x="2467" y="35756"/>
                    <a:pt x="510" y="37399"/>
                  </a:cubicBezTo>
                  <a:cubicBezTo>
                    <a:pt x="1042" y="37732"/>
                    <a:pt x="1678" y="37840"/>
                    <a:pt x="2322" y="37840"/>
                  </a:cubicBezTo>
                  <a:cubicBezTo>
                    <a:pt x="2632" y="37840"/>
                    <a:pt x="2944" y="37815"/>
                    <a:pt x="3247" y="37779"/>
                  </a:cubicBezTo>
                  <a:cubicBezTo>
                    <a:pt x="5469" y="37510"/>
                    <a:pt x="7614" y="36697"/>
                    <a:pt x="9407" y="35296"/>
                  </a:cubicBezTo>
                  <a:lnTo>
                    <a:pt x="9407" y="35296"/>
                  </a:lnTo>
                  <a:cubicBezTo>
                    <a:pt x="7774" y="38601"/>
                    <a:pt x="5938" y="41804"/>
                    <a:pt x="3902" y="44875"/>
                  </a:cubicBezTo>
                  <a:cubicBezTo>
                    <a:pt x="3829" y="44988"/>
                    <a:pt x="3858" y="45138"/>
                    <a:pt x="3971" y="45212"/>
                  </a:cubicBezTo>
                  <a:cubicBezTo>
                    <a:pt x="4012" y="45239"/>
                    <a:pt x="4059" y="45253"/>
                    <a:pt x="4105" y="45253"/>
                  </a:cubicBezTo>
                  <a:cubicBezTo>
                    <a:pt x="4184" y="45253"/>
                    <a:pt x="4261" y="45213"/>
                    <a:pt x="4308" y="45144"/>
                  </a:cubicBezTo>
                  <a:cubicBezTo>
                    <a:pt x="6200" y="42286"/>
                    <a:pt x="7924" y="39318"/>
                    <a:pt x="9471" y="36259"/>
                  </a:cubicBezTo>
                  <a:cubicBezTo>
                    <a:pt x="9523" y="37447"/>
                    <a:pt x="9919" y="38619"/>
                    <a:pt x="10607" y="39579"/>
                  </a:cubicBezTo>
                  <a:cubicBezTo>
                    <a:pt x="11452" y="40756"/>
                    <a:pt x="12722" y="41605"/>
                    <a:pt x="14113" y="41924"/>
                  </a:cubicBezTo>
                  <a:cubicBezTo>
                    <a:pt x="13739" y="40248"/>
                    <a:pt x="12799" y="38808"/>
                    <a:pt x="11812" y="37467"/>
                  </a:cubicBezTo>
                  <a:cubicBezTo>
                    <a:pt x="11260" y="36718"/>
                    <a:pt x="10635" y="35950"/>
                    <a:pt x="9808" y="35577"/>
                  </a:cubicBezTo>
                  <a:cubicBezTo>
                    <a:pt x="9987" y="35218"/>
                    <a:pt x="10163" y="34856"/>
                    <a:pt x="10338" y="34492"/>
                  </a:cubicBezTo>
                  <a:cubicBezTo>
                    <a:pt x="12464" y="37348"/>
                    <a:pt x="15690" y="38960"/>
                    <a:pt x="18989" y="39051"/>
                  </a:cubicBezTo>
                  <a:cubicBezTo>
                    <a:pt x="17107" y="36181"/>
                    <a:pt x="13806" y="34354"/>
                    <a:pt x="10436" y="34289"/>
                  </a:cubicBezTo>
                  <a:cubicBezTo>
                    <a:pt x="10832" y="33456"/>
                    <a:pt x="11214" y="32615"/>
                    <a:pt x="11585" y="31770"/>
                  </a:cubicBezTo>
                  <a:cubicBezTo>
                    <a:pt x="14147" y="34570"/>
                    <a:pt x="17816" y="36181"/>
                    <a:pt x="21517" y="36181"/>
                  </a:cubicBezTo>
                  <a:cubicBezTo>
                    <a:pt x="21547" y="36181"/>
                    <a:pt x="21578" y="36181"/>
                    <a:pt x="21608" y="36181"/>
                  </a:cubicBezTo>
                  <a:cubicBezTo>
                    <a:pt x="19069" y="33379"/>
                    <a:pt x="15414" y="31679"/>
                    <a:pt x="11685" y="31544"/>
                  </a:cubicBezTo>
                  <a:cubicBezTo>
                    <a:pt x="12024" y="30763"/>
                    <a:pt x="12352" y="29978"/>
                    <a:pt x="12669" y="29188"/>
                  </a:cubicBezTo>
                  <a:cubicBezTo>
                    <a:pt x="15358" y="31640"/>
                    <a:pt x="18895" y="32967"/>
                    <a:pt x="22437" y="32967"/>
                  </a:cubicBezTo>
                  <a:cubicBezTo>
                    <a:pt x="22885" y="32967"/>
                    <a:pt x="23333" y="32945"/>
                    <a:pt x="23780" y="32903"/>
                  </a:cubicBezTo>
                  <a:cubicBezTo>
                    <a:pt x="21344" y="30385"/>
                    <a:pt x="17891" y="28957"/>
                    <a:pt x="14438" y="28957"/>
                  </a:cubicBezTo>
                  <a:cubicBezTo>
                    <a:pt x="13862" y="28957"/>
                    <a:pt x="13285" y="28997"/>
                    <a:pt x="12713" y="29078"/>
                  </a:cubicBezTo>
                  <a:cubicBezTo>
                    <a:pt x="13062" y="28208"/>
                    <a:pt x="13395" y="27331"/>
                    <a:pt x="13714" y="26451"/>
                  </a:cubicBezTo>
                  <a:cubicBezTo>
                    <a:pt x="16593" y="28515"/>
                    <a:pt x="20049" y="29612"/>
                    <a:pt x="23490" y="29612"/>
                  </a:cubicBezTo>
                  <a:cubicBezTo>
                    <a:pt x="24480" y="29612"/>
                    <a:pt x="25469" y="29521"/>
                    <a:pt x="26443" y="29337"/>
                  </a:cubicBezTo>
                  <a:cubicBezTo>
                    <a:pt x="23709" y="27184"/>
                    <a:pt x="20262" y="26028"/>
                    <a:pt x="16819" y="26028"/>
                  </a:cubicBezTo>
                  <a:cubicBezTo>
                    <a:pt x="15791" y="26028"/>
                    <a:pt x="14764" y="26131"/>
                    <a:pt x="13756" y="26341"/>
                  </a:cubicBezTo>
                  <a:cubicBezTo>
                    <a:pt x="14078" y="25449"/>
                    <a:pt x="14386" y="24553"/>
                    <a:pt x="14680" y="23651"/>
                  </a:cubicBezTo>
                  <a:cubicBezTo>
                    <a:pt x="17574" y="24988"/>
                    <a:pt x="20716" y="25659"/>
                    <a:pt x="23854" y="25659"/>
                  </a:cubicBezTo>
                  <a:cubicBezTo>
                    <a:pt x="25072" y="25659"/>
                    <a:pt x="26290" y="25558"/>
                    <a:pt x="27492" y="25355"/>
                  </a:cubicBezTo>
                  <a:cubicBezTo>
                    <a:pt x="25627" y="24079"/>
                    <a:pt x="23381" y="23486"/>
                    <a:pt x="21145" y="23304"/>
                  </a:cubicBezTo>
                  <a:cubicBezTo>
                    <a:pt x="20544" y="23255"/>
                    <a:pt x="19941" y="23234"/>
                    <a:pt x="19339" y="23234"/>
                  </a:cubicBezTo>
                  <a:cubicBezTo>
                    <a:pt x="17800" y="23234"/>
                    <a:pt x="16260" y="23369"/>
                    <a:pt x="14724" y="23510"/>
                  </a:cubicBezTo>
                  <a:cubicBezTo>
                    <a:pt x="14961" y="22783"/>
                    <a:pt x="15188" y="22052"/>
                    <a:pt x="15406" y="21319"/>
                  </a:cubicBezTo>
                  <a:cubicBezTo>
                    <a:pt x="17252" y="22035"/>
                    <a:pt x="19206" y="22385"/>
                    <a:pt x="21158" y="22385"/>
                  </a:cubicBezTo>
                  <a:cubicBezTo>
                    <a:pt x="23218" y="22385"/>
                    <a:pt x="25275" y="21995"/>
                    <a:pt x="27198" y="21235"/>
                  </a:cubicBezTo>
                  <a:cubicBezTo>
                    <a:pt x="25265" y="20574"/>
                    <a:pt x="23229" y="20244"/>
                    <a:pt x="21192" y="20244"/>
                  </a:cubicBezTo>
                  <a:cubicBezTo>
                    <a:pt x="19251" y="20244"/>
                    <a:pt x="17309" y="20544"/>
                    <a:pt x="15456" y="21144"/>
                  </a:cubicBezTo>
                  <a:cubicBezTo>
                    <a:pt x="15729" y="20216"/>
                    <a:pt x="15988" y="19283"/>
                    <a:pt x="16231" y="18347"/>
                  </a:cubicBezTo>
                  <a:cubicBezTo>
                    <a:pt x="18123" y="18919"/>
                    <a:pt x="19917" y="19436"/>
                    <a:pt x="21759" y="19562"/>
                  </a:cubicBezTo>
                  <a:cubicBezTo>
                    <a:pt x="22024" y="19580"/>
                    <a:pt x="22290" y="19589"/>
                    <a:pt x="22556" y="19589"/>
                  </a:cubicBezTo>
                  <a:cubicBezTo>
                    <a:pt x="24206" y="19589"/>
                    <a:pt x="25870" y="19226"/>
                    <a:pt x="27244" y="18307"/>
                  </a:cubicBezTo>
                  <a:cubicBezTo>
                    <a:pt x="25781" y="17575"/>
                    <a:pt x="24140" y="17295"/>
                    <a:pt x="22506" y="17295"/>
                  </a:cubicBezTo>
                  <a:cubicBezTo>
                    <a:pt x="22229" y="17295"/>
                    <a:pt x="21952" y="17303"/>
                    <a:pt x="21675" y="17318"/>
                  </a:cubicBezTo>
                  <a:cubicBezTo>
                    <a:pt x="19844" y="17421"/>
                    <a:pt x="18045" y="17828"/>
                    <a:pt x="16257" y="18244"/>
                  </a:cubicBezTo>
                  <a:cubicBezTo>
                    <a:pt x="16472" y="17409"/>
                    <a:pt x="16675" y="16570"/>
                    <a:pt x="16865" y="15730"/>
                  </a:cubicBezTo>
                  <a:cubicBezTo>
                    <a:pt x="17866" y="16356"/>
                    <a:pt x="19224" y="16712"/>
                    <a:pt x="20610" y="16712"/>
                  </a:cubicBezTo>
                  <a:cubicBezTo>
                    <a:pt x="20818" y="16712"/>
                    <a:pt x="21027" y="16704"/>
                    <a:pt x="21235" y="16688"/>
                  </a:cubicBezTo>
                  <a:cubicBezTo>
                    <a:pt x="22876" y="16558"/>
                    <a:pt x="24476" y="15915"/>
                    <a:pt x="25765" y="14866"/>
                  </a:cubicBezTo>
                  <a:cubicBezTo>
                    <a:pt x="24701" y="14621"/>
                    <a:pt x="23610" y="14500"/>
                    <a:pt x="22520" y="14500"/>
                  </a:cubicBezTo>
                  <a:cubicBezTo>
                    <a:pt x="20598" y="14500"/>
                    <a:pt x="18675" y="14877"/>
                    <a:pt x="16893" y="15615"/>
                  </a:cubicBezTo>
                  <a:cubicBezTo>
                    <a:pt x="17061" y="14863"/>
                    <a:pt x="17220" y="14109"/>
                    <a:pt x="17370" y="13353"/>
                  </a:cubicBezTo>
                  <a:cubicBezTo>
                    <a:pt x="18440" y="13794"/>
                    <a:pt x="19605" y="14014"/>
                    <a:pt x="20778" y="14014"/>
                  </a:cubicBezTo>
                  <a:cubicBezTo>
                    <a:pt x="22513" y="14014"/>
                    <a:pt x="24263" y="13532"/>
                    <a:pt x="25739" y="12575"/>
                  </a:cubicBezTo>
                  <a:cubicBezTo>
                    <a:pt x="24649" y="12231"/>
                    <a:pt x="23510" y="12061"/>
                    <a:pt x="22370" y="12061"/>
                  </a:cubicBezTo>
                  <a:cubicBezTo>
                    <a:pt x="20661" y="12061"/>
                    <a:pt x="18950" y="12443"/>
                    <a:pt x="17404" y="13191"/>
                  </a:cubicBezTo>
                  <a:cubicBezTo>
                    <a:pt x="17484" y="12787"/>
                    <a:pt x="17560" y="12380"/>
                    <a:pt x="17634" y="11975"/>
                  </a:cubicBezTo>
                  <a:cubicBezTo>
                    <a:pt x="17890" y="12005"/>
                    <a:pt x="18147" y="12020"/>
                    <a:pt x="18405" y="12020"/>
                  </a:cubicBezTo>
                  <a:cubicBezTo>
                    <a:pt x="20521" y="12020"/>
                    <a:pt x="22646" y="11029"/>
                    <a:pt x="24061" y="9364"/>
                  </a:cubicBezTo>
                  <a:cubicBezTo>
                    <a:pt x="23929" y="9358"/>
                    <a:pt x="23796" y="9355"/>
                    <a:pt x="23664" y="9355"/>
                  </a:cubicBezTo>
                  <a:cubicBezTo>
                    <a:pt x="21471" y="9355"/>
                    <a:pt x="19288" y="10230"/>
                    <a:pt x="17674" y="11754"/>
                  </a:cubicBezTo>
                  <a:cubicBezTo>
                    <a:pt x="17794" y="11084"/>
                    <a:pt x="17904" y="10415"/>
                    <a:pt x="18009" y="9743"/>
                  </a:cubicBezTo>
                  <a:cubicBezTo>
                    <a:pt x="18187" y="9771"/>
                    <a:pt x="18357" y="9784"/>
                    <a:pt x="18521" y="9784"/>
                  </a:cubicBezTo>
                  <a:cubicBezTo>
                    <a:pt x="18983" y="9784"/>
                    <a:pt x="19398" y="9686"/>
                    <a:pt x="19795" y="9583"/>
                  </a:cubicBezTo>
                  <a:cubicBezTo>
                    <a:pt x="20760" y="9330"/>
                    <a:pt x="21732" y="9051"/>
                    <a:pt x="22591" y="8532"/>
                  </a:cubicBezTo>
                  <a:cubicBezTo>
                    <a:pt x="23448" y="8012"/>
                    <a:pt x="24190" y="7221"/>
                    <a:pt x="24461" y="6239"/>
                  </a:cubicBezTo>
                  <a:lnTo>
                    <a:pt x="24461" y="6239"/>
                  </a:lnTo>
                  <a:cubicBezTo>
                    <a:pt x="22028" y="6397"/>
                    <a:pt x="19679" y="7578"/>
                    <a:pt x="18056" y="9438"/>
                  </a:cubicBezTo>
                  <a:cubicBezTo>
                    <a:pt x="18149" y="8829"/>
                    <a:pt x="18235" y="8218"/>
                    <a:pt x="18314" y="7608"/>
                  </a:cubicBezTo>
                  <a:cubicBezTo>
                    <a:pt x="20778" y="7246"/>
                    <a:pt x="22848" y="5280"/>
                    <a:pt x="23546" y="2838"/>
                  </a:cubicBezTo>
                  <a:lnTo>
                    <a:pt x="23546" y="2838"/>
                  </a:lnTo>
                  <a:cubicBezTo>
                    <a:pt x="21347" y="3363"/>
                    <a:pt x="19418" y="4935"/>
                    <a:pt x="18390" y="6989"/>
                  </a:cubicBezTo>
                  <a:cubicBezTo>
                    <a:pt x="18410" y="6818"/>
                    <a:pt x="18434" y="6647"/>
                    <a:pt x="18454" y="6476"/>
                  </a:cubicBezTo>
                  <a:cubicBezTo>
                    <a:pt x="18461" y="6409"/>
                    <a:pt x="18441" y="6347"/>
                    <a:pt x="18404" y="6300"/>
                  </a:cubicBezTo>
                  <a:cubicBezTo>
                    <a:pt x="19589" y="4475"/>
                    <a:pt x="19901" y="2073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05900" y="1171575"/>
            <a:ext cx="35661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572000" y="1171575"/>
            <a:ext cx="35661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flipH="1">
            <a:off x="8455047" y="4458301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-7319209">
            <a:off x="8452014" y="107759"/>
            <a:ext cx="828355" cy="863500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 rot="6851068">
            <a:off x="240569" y="4273480"/>
            <a:ext cx="713882" cy="1173651"/>
          </a:xfrm>
          <a:custGeom>
            <a:rect b="b" l="l" r="r" t="t"/>
            <a:pathLst>
              <a:path extrusionOk="0" h="46288" w="28155">
                <a:moveTo>
                  <a:pt x="8957" y="0"/>
                </a:moveTo>
                <a:cubicBezTo>
                  <a:pt x="8654" y="0"/>
                  <a:pt x="8357" y="71"/>
                  <a:pt x="8082" y="233"/>
                </a:cubicBezTo>
                <a:cubicBezTo>
                  <a:pt x="7300" y="696"/>
                  <a:pt x="7055" y="1714"/>
                  <a:pt x="7043" y="2621"/>
                </a:cubicBezTo>
                <a:cubicBezTo>
                  <a:pt x="7012" y="4884"/>
                  <a:pt x="7984" y="7076"/>
                  <a:pt x="9381" y="8856"/>
                </a:cubicBezTo>
                <a:cubicBezTo>
                  <a:pt x="10692" y="10529"/>
                  <a:pt x="12366" y="11878"/>
                  <a:pt x="14093" y="13121"/>
                </a:cubicBezTo>
                <a:cubicBezTo>
                  <a:pt x="14646" y="14633"/>
                  <a:pt x="15151" y="16158"/>
                  <a:pt x="15606" y="17696"/>
                </a:cubicBezTo>
                <a:lnTo>
                  <a:pt x="12366" y="16000"/>
                </a:lnTo>
                <a:cubicBezTo>
                  <a:pt x="10143" y="13135"/>
                  <a:pt x="7739" y="10519"/>
                  <a:pt x="4558" y="9217"/>
                </a:cubicBezTo>
                <a:cubicBezTo>
                  <a:pt x="3946" y="8966"/>
                  <a:pt x="3256" y="8778"/>
                  <a:pt x="2598" y="8778"/>
                </a:cubicBezTo>
                <a:cubicBezTo>
                  <a:pt x="2053" y="8778"/>
                  <a:pt x="1529" y="8908"/>
                  <a:pt x="1090" y="9238"/>
                </a:cubicBezTo>
                <a:cubicBezTo>
                  <a:pt x="211" y="9900"/>
                  <a:pt x="1" y="11202"/>
                  <a:pt x="367" y="12242"/>
                </a:cubicBezTo>
                <a:cubicBezTo>
                  <a:pt x="733" y="13283"/>
                  <a:pt x="1558" y="14095"/>
                  <a:pt x="2445" y="14752"/>
                </a:cubicBezTo>
                <a:cubicBezTo>
                  <a:pt x="4620" y="16362"/>
                  <a:pt x="7328" y="17219"/>
                  <a:pt x="10032" y="17219"/>
                </a:cubicBezTo>
                <a:cubicBezTo>
                  <a:pt x="11023" y="17219"/>
                  <a:pt x="12013" y="17104"/>
                  <a:pt x="12976" y="16869"/>
                </a:cubicBezTo>
                <a:lnTo>
                  <a:pt x="15738" y="18314"/>
                </a:lnTo>
                <a:cubicBezTo>
                  <a:pt x="15756" y="18324"/>
                  <a:pt x="15773" y="18325"/>
                  <a:pt x="15792" y="18330"/>
                </a:cubicBezTo>
                <a:cubicBezTo>
                  <a:pt x="16762" y="21730"/>
                  <a:pt x="17489" y="25192"/>
                  <a:pt x="17971" y="28692"/>
                </a:cubicBezTo>
                <a:cubicBezTo>
                  <a:pt x="17195" y="27780"/>
                  <a:pt x="16348" y="26929"/>
                  <a:pt x="15443" y="26146"/>
                </a:cubicBezTo>
                <a:cubicBezTo>
                  <a:pt x="14635" y="24942"/>
                  <a:pt x="13896" y="23809"/>
                  <a:pt x="12997" y="22804"/>
                </a:cubicBezTo>
                <a:cubicBezTo>
                  <a:pt x="11915" y="21592"/>
                  <a:pt x="10573" y="20563"/>
                  <a:pt x="9016" y="20094"/>
                </a:cubicBezTo>
                <a:cubicBezTo>
                  <a:pt x="8626" y="19976"/>
                  <a:pt x="8199" y="19906"/>
                  <a:pt x="7781" y="19906"/>
                </a:cubicBezTo>
                <a:cubicBezTo>
                  <a:pt x="7038" y="19906"/>
                  <a:pt x="6322" y="20128"/>
                  <a:pt x="5880" y="20705"/>
                </a:cubicBezTo>
                <a:cubicBezTo>
                  <a:pt x="5401" y="21330"/>
                  <a:pt x="5393" y="22230"/>
                  <a:pt x="5709" y="22953"/>
                </a:cubicBezTo>
                <a:cubicBezTo>
                  <a:pt x="6026" y="23675"/>
                  <a:pt x="6619" y="24241"/>
                  <a:pt x="7263" y="24696"/>
                </a:cubicBezTo>
                <a:cubicBezTo>
                  <a:pt x="9622" y="26366"/>
                  <a:pt x="12634" y="26705"/>
                  <a:pt x="15533" y="26875"/>
                </a:cubicBezTo>
                <a:cubicBezTo>
                  <a:pt x="16457" y="27713"/>
                  <a:pt x="17315" y="28624"/>
                  <a:pt x="18093" y="29602"/>
                </a:cubicBezTo>
                <a:cubicBezTo>
                  <a:pt x="18514" y="32969"/>
                  <a:pt x="18707" y="36367"/>
                  <a:pt x="18668" y="39773"/>
                </a:cubicBezTo>
                <a:cubicBezTo>
                  <a:pt x="18074" y="39171"/>
                  <a:pt x="17422" y="38623"/>
                  <a:pt x="16728" y="38132"/>
                </a:cubicBezTo>
                <a:cubicBezTo>
                  <a:pt x="16722" y="38106"/>
                  <a:pt x="16714" y="38080"/>
                  <a:pt x="16700" y="38057"/>
                </a:cubicBezTo>
                <a:cubicBezTo>
                  <a:pt x="16280" y="37389"/>
                  <a:pt x="15885" y="36703"/>
                  <a:pt x="15515" y="36004"/>
                </a:cubicBezTo>
                <a:cubicBezTo>
                  <a:pt x="15539" y="34155"/>
                  <a:pt x="15324" y="32385"/>
                  <a:pt x="14790" y="30717"/>
                </a:cubicBezTo>
                <a:cubicBezTo>
                  <a:pt x="14665" y="30328"/>
                  <a:pt x="14518" y="29936"/>
                  <a:pt x="14263" y="29615"/>
                </a:cubicBezTo>
                <a:cubicBezTo>
                  <a:pt x="14009" y="29296"/>
                  <a:pt x="13629" y="29054"/>
                  <a:pt x="13220" y="29054"/>
                </a:cubicBezTo>
                <a:cubicBezTo>
                  <a:pt x="13219" y="29054"/>
                  <a:pt x="13217" y="29054"/>
                  <a:pt x="13215" y="29054"/>
                </a:cubicBezTo>
                <a:cubicBezTo>
                  <a:pt x="12588" y="29059"/>
                  <a:pt x="12097" y="29626"/>
                  <a:pt x="11876" y="30215"/>
                </a:cubicBezTo>
                <a:cubicBezTo>
                  <a:pt x="11418" y="31447"/>
                  <a:pt x="11790" y="32873"/>
                  <a:pt x="12546" y="33949"/>
                </a:cubicBezTo>
                <a:cubicBezTo>
                  <a:pt x="13210" y="34894"/>
                  <a:pt x="14134" y="35617"/>
                  <a:pt x="15099" y="36260"/>
                </a:cubicBezTo>
                <a:cubicBezTo>
                  <a:pt x="15326" y="36688"/>
                  <a:pt x="15562" y="37110"/>
                  <a:pt x="15808" y="37526"/>
                </a:cubicBezTo>
                <a:cubicBezTo>
                  <a:pt x="15213" y="37167"/>
                  <a:pt x="14592" y="36848"/>
                  <a:pt x="13953" y="36574"/>
                </a:cubicBezTo>
                <a:cubicBezTo>
                  <a:pt x="12354" y="35428"/>
                  <a:pt x="10758" y="34413"/>
                  <a:pt x="8947" y="33977"/>
                </a:cubicBezTo>
                <a:cubicBezTo>
                  <a:pt x="8569" y="33885"/>
                  <a:pt x="8178" y="33821"/>
                  <a:pt x="7790" y="33821"/>
                </a:cubicBezTo>
                <a:cubicBezTo>
                  <a:pt x="7602" y="33821"/>
                  <a:pt x="7414" y="33836"/>
                  <a:pt x="7229" y="33871"/>
                </a:cubicBezTo>
                <a:cubicBezTo>
                  <a:pt x="6660" y="33977"/>
                  <a:pt x="6111" y="34284"/>
                  <a:pt x="5812" y="34780"/>
                </a:cubicBezTo>
                <a:cubicBezTo>
                  <a:pt x="5277" y="35670"/>
                  <a:pt x="5711" y="36867"/>
                  <a:pt x="6448" y="37599"/>
                </a:cubicBezTo>
                <a:cubicBezTo>
                  <a:pt x="7375" y="38519"/>
                  <a:pt x="8703" y="38941"/>
                  <a:pt x="10018" y="38941"/>
                </a:cubicBezTo>
                <a:cubicBezTo>
                  <a:pt x="10241" y="38941"/>
                  <a:pt x="10463" y="38929"/>
                  <a:pt x="10682" y="38905"/>
                </a:cubicBezTo>
                <a:cubicBezTo>
                  <a:pt x="12095" y="38752"/>
                  <a:pt x="13424" y="38165"/>
                  <a:pt x="14651" y="37443"/>
                </a:cubicBezTo>
                <a:cubicBezTo>
                  <a:pt x="16154" y="38211"/>
                  <a:pt x="17524" y="39235"/>
                  <a:pt x="18656" y="40467"/>
                </a:cubicBezTo>
                <a:cubicBezTo>
                  <a:pt x="18616" y="42318"/>
                  <a:pt x="18513" y="44172"/>
                  <a:pt x="18336" y="46022"/>
                </a:cubicBezTo>
                <a:cubicBezTo>
                  <a:pt x="18323" y="46155"/>
                  <a:pt x="18420" y="46273"/>
                  <a:pt x="18553" y="46286"/>
                </a:cubicBezTo>
                <a:cubicBezTo>
                  <a:pt x="18561" y="46287"/>
                  <a:pt x="18569" y="46287"/>
                  <a:pt x="18576" y="46287"/>
                </a:cubicBezTo>
                <a:cubicBezTo>
                  <a:pt x="18701" y="46287"/>
                  <a:pt x="18808" y="46193"/>
                  <a:pt x="18821" y="46066"/>
                </a:cubicBezTo>
                <a:cubicBezTo>
                  <a:pt x="18998" y="44202"/>
                  <a:pt x="19102" y="42338"/>
                  <a:pt x="19142" y="40474"/>
                </a:cubicBezTo>
                <a:cubicBezTo>
                  <a:pt x="19160" y="40421"/>
                  <a:pt x="19164" y="40363"/>
                  <a:pt x="19144" y="40307"/>
                </a:cubicBezTo>
                <a:cubicBezTo>
                  <a:pt x="19164" y="39210"/>
                  <a:pt x="19162" y="38114"/>
                  <a:pt x="19134" y="37019"/>
                </a:cubicBezTo>
                <a:cubicBezTo>
                  <a:pt x="19138" y="37013"/>
                  <a:pt x="19143" y="37009"/>
                  <a:pt x="19145" y="37004"/>
                </a:cubicBezTo>
                <a:cubicBezTo>
                  <a:pt x="19576" y="35960"/>
                  <a:pt x="20060" y="34945"/>
                  <a:pt x="20595" y="33956"/>
                </a:cubicBezTo>
                <a:cubicBezTo>
                  <a:pt x="22719" y="32910"/>
                  <a:pt x="24803" y="31636"/>
                  <a:pt x="25864" y="29574"/>
                </a:cubicBezTo>
                <a:cubicBezTo>
                  <a:pt x="26122" y="29072"/>
                  <a:pt x="26313" y="28521"/>
                  <a:pt x="26296" y="27958"/>
                </a:cubicBezTo>
                <a:cubicBezTo>
                  <a:pt x="26279" y="27394"/>
                  <a:pt x="26023" y="26818"/>
                  <a:pt x="25547" y="26517"/>
                </a:cubicBezTo>
                <a:cubicBezTo>
                  <a:pt x="25293" y="26356"/>
                  <a:pt x="24995" y="26285"/>
                  <a:pt x="24694" y="26285"/>
                </a:cubicBezTo>
                <a:cubicBezTo>
                  <a:pt x="24468" y="26285"/>
                  <a:pt x="24240" y="26325"/>
                  <a:pt x="24027" y="26398"/>
                </a:cubicBezTo>
                <a:cubicBezTo>
                  <a:pt x="23529" y="26567"/>
                  <a:pt x="23102" y="26897"/>
                  <a:pt x="22719" y="27256"/>
                </a:cubicBezTo>
                <a:cubicBezTo>
                  <a:pt x="20949" y="28917"/>
                  <a:pt x="19980" y="31385"/>
                  <a:pt x="20122" y="33805"/>
                </a:cubicBezTo>
                <a:cubicBezTo>
                  <a:pt x="19757" y="34486"/>
                  <a:pt x="19416" y="35180"/>
                  <a:pt x="19098" y="35886"/>
                </a:cubicBezTo>
                <a:cubicBezTo>
                  <a:pt x="18974" y="32792"/>
                  <a:pt x="18658" y="29714"/>
                  <a:pt x="18156" y="26666"/>
                </a:cubicBezTo>
                <a:cubicBezTo>
                  <a:pt x="18165" y="26650"/>
                  <a:pt x="18175" y="26633"/>
                  <a:pt x="18178" y="26614"/>
                </a:cubicBezTo>
                <a:cubicBezTo>
                  <a:pt x="18279" y="26106"/>
                  <a:pt x="18398" y="25604"/>
                  <a:pt x="18532" y="25103"/>
                </a:cubicBezTo>
                <a:cubicBezTo>
                  <a:pt x="19139" y="24472"/>
                  <a:pt x="19803" y="23901"/>
                  <a:pt x="20514" y="23396"/>
                </a:cubicBezTo>
                <a:cubicBezTo>
                  <a:pt x="21422" y="23777"/>
                  <a:pt x="22422" y="23979"/>
                  <a:pt x="23414" y="23979"/>
                </a:cubicBezTo>
                <a:cubicBezTo>
                  <a:pt x="24568" y="23979"/>
                  <a:pt x="25710" y="23705"/>
                  <a:pt x="26679" y="23117"/>
                </a:cubicBezTo>
                <a:cubicBezTo>
                  <a:pt x="27124" y="22846"/>
                  <a:pt x="27540" y="22508"/>
                  <a:pt x="27804" y="22058"/>
                </a:cubicBezTo>
                <a:cubicBezTo>
                  <a:pt x="28065" y="21615"/>
                  <a:pt x="28154" y="21044"/>
                  <a:pt x="27942" y="20568"/>
                </a:cubicBezTo>
                <a:cubicBezTo>
                  <a:pt x="27615" y="19836"/>
                  <a:pt x="26713" y="19558"/>
                  <a:pt x="25912" y="19535"/>
                </a:cubicBezTo>
                <a:cubicBezTo>
                  <a:pt x="25861" y="19534"/>
                  <a:pt x="25811" y="19533"/>
                  <a:pt x="25760" y="19533"/>
                </a:cubicBezTo>
                <a:cubicBezTo>
                  <a:pt x="23630" y="19533"/>
                  <a:pt x="21561" y="20847"/>
                  <a:pt x="20609" y="22747"/>
                </a:cubicBezTo>
                <a:cubicBezTo>
                  <a:pt x="19975" y="23170"/>
                  <a:pt x="19370" y="23639"/>
                  <a:pt x="18808" y="24157"/>
                </a:cubicBezTo>
                <a:cubicBezTo>
                  <a:pt x="19073" y="23307"/>
                  <a:pt x="19388" y="22473"/>
                  <a:pt x="19748" y="21658"/>
                </a:cubicBezTo>
                <a:cubicBezTo>
                  <a:pt x="21476" y="20252"/>
                  <a:pt x="22903" y="18768"/>
                  <a:pt x="24056" y="17096"/>
                </a:cubicBezTo>
                <a:cubicBezTo>
                  <a:pt x="24370" y="16640"/>
                  <a:pt x="24670" y="16159"/>
                  <a:pt x="24781" y="15616"/>
                </a:cubicBezTo>
                <a:cubicBezTo>
                  <a:pt x="24892" y="15073"/>
                  <a:pt x="24783" y="14457"/>
                  <a:pt x="24375" y="14080"/>
                </a:cubicBezTo>
                <a:cubicBezTo>
                  <a:pt x="24090" y="13817"/>
                  <a:pt x="23706" y="13711"/>
                  <a:pt x="23312" y="13711"/>
                </a:cubicBezTo>
                <a:cubicBezTo>
                  <a:pt x="23071" y="13711"/>
                  <a:pt x="22826" y="13751"/>
                  <a:pt x="22598" y="13818"/>
                </a:cubicBezTo>
                <a:cubicBezTo>
                  <a:pt x="21533" y="14131"/>
                  <a:pt x="20675" y="14943"/>
                  <a:pt x="20064" y="15868"/>
                </a:cubicBezTo>
                <a:cubicBezTo>
                  <a:pt x="18896" y="17638"/>
                  <a:pt x="18535" y="19916"/>
                  <a:pt x="19087" y="21963"/>
                </a:cubicBezTo>
                <a:cubicBezTo>
                  <a:pt x="18693" y="22914"/>
                  <a:pt x="18358" y="23889"/>
                  <a:pt x="18088" y="24884"/>
                </a:cubicBezTo>
                <a:cubicBezTo>
                  <a:pt x="18073" y="24915"/>
                  <a:pt x="18063" y="24947"/>
                  <a:pt x="18061" y="24980"/>
                </a:cubicBezTo>
                <a:cubicBezTo>
                  <a:pt x="18020" y="25134"/>
                  <a:pt x="17981" y="25288"/>
                  <a:pt x="17943" y="25442"/>
                </a:cubicBezTo>
                <a:cubicBezTo>
                  <a:pt x="17463" y="22795"/>
                  <a:pt x="16841" y="20175"/>
                  <a:pt x="16079" y="17591"/>
                </a:cubicBezTo>
                <a:cubicBezTo>
                  <a:pt x="16118" y="17559"/>
                  <a:pt x="16149" y="17517"/>
                  <a:pt x="16162" y="17463"/>
                </a:cubicBezTo>
                <a:cubicBezTo>
                  <a:pt x="16441" y="16283"/>
                  <a:pt x="16841" y="15135"/>
                  <a:pt x="17346" y="14035"/>
                </a:cubicBezTo>
                <a:cubicBezTo>
                  <a:pt x="20198" y="12699"/>
                  <a:pt x="22701" y="10944"/>
                  <a:pt x="24681" y="8717"/>
                </a:cubicBezTo>
                <a:cubicBezTo>
                  <a:pt x="25085" y="8265"/>
                  <a:pt x="25472" y="7783"/>
                  <a:pt x="25689" y="7216"/>
                </a:cubicBezTo>
                <a:cubicBezTo>
                  <a:pt x="25909" y="6652"/>
                  <a:pt x="25936" y="5985"/>
                  <a:pt x="25633" y="5459"/>
                </a:cubicBezTo>
                <a:cubicBezTo>
                  <a:pt x="25306" y="4891"/>
                  <a:pt x="24640" y="4579"/>
                  <a:pt x="23987" y="4543"/>
                </a:cubicBezTo>
                <a:cubicBezTo>
                  <a:pt x="23936" y="4540"/>
                  <a:pt x="23886" y="4538"/>
                  <a:pt x="23836" y="4538"/>
                </a:cubicBezTo>
                <a:cubicBezTo>
                  <a:pt x="23233" y="4538"/>
                  <a:pt x="22642" y="4733"/>
                  <a:pt x="22091" y="4981"/>
                </a:cubicBezTo>
                <a:cubicBezTo>
                  <a:pt x="18754" y="6483"/>
                  <a:pt x="16584" y="10225"/>
                  <a:pt x="16889" y="13865"/>
                </a:cubicBezTo>
                <a:cubicBezTo>
                  <a:pt x="16460" y="14805"/>
                  <a:pt x="16107" y="15780"/>
                  <a:pt x="15836" y="16779"/>
                </a:cubicBezTo>
                <a:cubicBezTo>
                  <a:pt x="15423" y="15431"/>
                  <a:pt x="14971" y="14095"/>
                  <a:pt x="14482" y="12769"/>
                </a:cubicBezTo>
                <a:cubicBezTo>
                  <a:pt x="14661" y="10701"/>
                  <a:pt x="14645" y="8688"/>
                  <a:pt x="14227" y="6736"/>
                </a:cubicBezTo>
                <a:cubicBezTo>
                  <a:pt x="13770" y="4596"/>
                  <a:pt x="12800" y="2518"/>
                  <a:pt x="11192" y="1038"/>
                </a:cubicBezTo>
                <a:cubicBezTo>
                  <a:pt x="10581" y="475"/>
                  <a:pt x="9746" y="0"/>
                  <a:pt x="89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6398806">
            <a:off x="167714" y="222240"/>
            <a:ext cx="502719" cy="634517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005800" y="3572675"/>
            <a:ext cx="1920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2" type="subTitle"/>
          </p:nvPr>
        </p:nvSpPr>
        <p:spPr>
          <a:xfrm>
            <a:off x="740600" y="3176985"/>
            <a:ext cx="245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b="1" sz="2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3" type="subTitle"/>
          </p:nvPr>
        </p:nvSpPr>
        <p:spPr>
          <a:xfrm>
            <a:off x="3604956" y="3572675"/>
            <a:ext cx="1920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3339756" y="3176985"/>
            <a:ext cx="245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b="1" sz="2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5" type="subTitle"/>
          </p:nvPr>
        </p:nvSpPr>
        <p:spPr>
          <a:xfrm>
            <a:off x="6204113" y="3572675"/>
            <a:ext cx="1920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5938913" y="3176985"/>
            <a:ext cx="245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b="1" sz="2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7" type="subTitle"/>
          </p:nvPr>
        </p:nvSpPr>
        <p:spPr>
          <a:xfrm>
            <a:off x="740600" y="4059874"/>
            <a:ext cx="2450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8" type="subTitle"/>
          </p:nvPr>
        </p:nvSpPr>
        <p:spPr>
          <a:xfrm>
            <a:off x="3339756" y="4059874"/>
            <a:ext cx="2450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9" type="subTitle"/>
          </p:nvPr>
        </p:nvSpPr>
        <p:spPr>
          <a:xfrm>
            <a:off x="5938913" y="4059874"/>
            <a:ext cx="2450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>
            <a:off x="51642" y="4394509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 rot="7319209">
            <a:off x="-91286" y="-116016"/>
            <a:ext cx="828355" cy="863500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 rot="-2553521">
            <a:off x="8191789" y="4237826"/>
            <a:ext cx="890635" cy="935618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 rot="-6234858">
            <a:off x="8506643" y="-1483"/>
            <a:ext cx="502643" cy="634421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6254575" y="206843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2" type="subTitle"/>
          </p:nvPr>
        </p:nvSpPr>
        <p:spPr>
          <a:xfrm>
            <a:off x="6254575" y="156023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3" type="subTitle"/>
          </p:nvPr>
        </p:nvSpPr>
        <p:spPr>
          <a:xfrm>
            <a:off x="6254575" y="386648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4" type="subTitle"/>
          </p:nvPr>
        </p:nvSpPr>
        <p:spPr>
          <a:xfrm>
            <a:off x="6254575" y="335828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5" type="subTitle"/>
          </p:nvPr>
        </p:nvSpPr>
        <p:spPr>
          <a:xfrm>
            <a:off x="1988725" y="2068360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6" type="subTitle"/>
          </p:nvPr>
        </p:nvSpPr>
        <p:spPr>
          <a:xfrm>
            <a:off x="1988725" y="1560158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7" type="subTitle"/>
          </p:nvPr>
        </p:nvSpPr>
        <p:spPr>
          <a:xfrm>
            <a:off x="1988725" y="386648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8" type="subTitle"/>
          </p:nvPr>
        </p:nvSpPr>
        <p:spPr>
          <a:xfrm>
            <a:off x="1988725" y="335828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 rot="-1426049">
            <a:off x="180730" y="-7161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 rot="1426049">
            <a:off x="8015105" y="-7161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245195" y="4309277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 flipH="1">
            <a:off x="70458" y="4309277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1451488" y="2780232"/>
            <a:ext cx="1750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386175" y="2780232"/>
            <a:ext cx="4119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hasCustomPrompt="1" type="title"/>
          </p:nvPr>
        </p:nvSpPr>
        <p:spPr>
          <a:xfrm>
            <a:off x="713224" y="2780232"/>
            <a:ext cx="5541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1451488" y="3409401"/>
            <a:ext cx="1750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3386125" y="3409401"/>
            <a:ext cx="4119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713224" y="3409401"/>
            <a:ext cx="5541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1451488" y="4038574"/>
            <a:ext cx="1750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7" type="subTitle"/>
          </p:nvPr>
        </p:nvSpPr>
        <p:spPr>
          <a:xfrm>
            <a:off x="3386175" y="4038574"/>
            <a:ext cx="4119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hasCustomPrompt="1" idx="8" type="title"/>
          </p:nvPr>
        </p:nvSpPr>
        <p:spPr>
          <a:xfrm>
            <a:off x="713224" y="4038574"/>
            <a:ext cx="5541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idx="9" type="subTitle"/>
          </p:nvPr>
        </p:nvSpPr>
        <p:spPr>
          <a:xfrm>
            <a:off x="1451488" y="1521900"/>
            <a:ext cx="1750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3" type="subTitle"/>
          </p:nvPr>
        </p:nvSpPr>
        <p:spPr>
          <a:xfrm>
            <a:off x="3386175" y="1521900"/>
            <a:ext cx="4119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hasCustomPrompt="1" idx="14" type="title"/>
          </p:nvPr>
        </p:nvSpPr>
        <p:spPr>
          <a:xfrm>
            <a:off x="713224" y="1521900"/>
            <a:ext cx="5541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/>
          <p:nvPr>
            <p:ph idx="15" type="subTitle"/>
          </p:nvPr>
        </p:nvSpPr>
        <p:spPr>
          <a:xfrm>
            <a:off x="1451488" y="2151073"/>
            <a:ext cx="1750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6" type="subTitle"/>
          </p:nvPr>
        </p:nvSpPr>
        <p:spPr>
          <a:xfrm>
            <a:off x="3386175" y="2151073"/>
            <a:ext cx="4119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hasCustomPrompt="1" idx="17" type="title"/>
          </p:nvPr>
        </p:nvSpPr>
        <p:spPr>
          <a:xfrm>
            <a:off x="713224" y="2151073"/>
            <a:ext cx="554100" cy="36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/>
          <p:nvPr>
            <p:ph idx="18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5" name="Google Shape;165;p20"/>
          <p:cNvSpPr/>
          <p:nvPr/>
        </p:nvSpPr>
        <p:spPr>
          <a:xfrm flipH="1">
            <a:off x="87637" y="390549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66937" y="1831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13250" y="2089138"/>
            <a:ext cx="7717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328350" y="1196463"/>
            <a:ext cx="24873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54500" y="3104363"/>
            <a:ext cx="4635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944282" y="426597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38232" y="429135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836633" y="438281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2642946" y="426597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241348" y="426597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35298" y="429135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5133699" y="438281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940012" y="426597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538414" y="426597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32364" y="429135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430765" y="438281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944282" y="1128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 rot="10800000">
            <a:off x="238232" y="13820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1836633" y="22966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>
            <a:off x="2642946" y="1128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flipH="1" rot="10800000">
            <a:off x="4241348" y="1128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flipH="1" rot="10800000">
            <a:off x="3535298" y="13820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flipH="1" rot="10800000">
            <a:off x="5133699" y="22966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5940012" y="1128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flipH="1" rot="10800000">
            <a:off x="7538414" y="1128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flipH="1" rot="10800000">
            <a:off x="6832364" y="138204"/>
            <a:ext cx="502662" cy="634445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8430765" y="22966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31042" y="4429984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 rot="-5400000">
            <a:off x="8248329" y="-119540"/>
            <a:ext cx="713940" cy="1173748"/>
          </a:xfrm>
          <a:custGeom>
            <a:rect b="b" l="l" r="r" t="t"/>
            <a:pathLst>
              <a:path extrusionOk="0" h="46288" w="28155">
                <a:moveTo>
                  <a:pt x="8957" y="0"/>
                </a:moveTo>
                <a:cubicBezTo>
                  <a:pt x="8654" y="0"/>
                  <a:pt x="8357" y="71"/>
                  <a:pt x="8082" y="233"/>
                </a:cubicBezTo>
                <a:cubicBezTo>
                  <a:pt x="7300" y="696"/>
                  <a:pt x="7055" y="1714"/>
                  <a:pt x="7043" y="2621"/>
                </a:cubicBezTo>
                <a:cubicBezTo>
                  <a:pt x="7012" y="4884"/>
                  <a:pt x="7984" y="7076"/>
                  <a:pt x="9381" y="8856"/>
                </a:cubicBezTo>
                <a:cubicBezTo>
                  <a:pt x="10692" y="10529"/>
                  <a:pt x="12366" y="11878"/>
                  <a:pt x="14093" y="13121"/>
                </a:cubicBezTo>
                <a:cubicBezTo>
                  <a:pt x="14646" y="14633"/>
                  <a:pt x="15151" y="16158"/>
                  <a:pt x="15606" y="17696"/>
                </a:cubicBezTo>
                <a:lnTo>
                  <a:pt x="12366" y="16000"/>
                </a:lnTo>
                <a:cubicBezTo>
                  <a:pt x="10143" y="13135"/>
                  <a:pt x="7739" y="10519"/>
                  <a:pt x="4558" y="9217"/>
                </a:cubicBezTo>
                <a:cubicBezTo>
                  <a:pt x="3946" y="8966"/>
                  <a:pt x="3256" y="8778"/>
                  <a:pt x="2598" y="8778"/>
                </a:cubicBezTo>
                <a:cubicBezTo>
                  <a:pt x="2053" y="8778"/>
                  <a:pt x="1529" y="8908"/>
                  <a:pt x="1090" y="9238"/>
                </a:cubicBezTo>
                <a:cubicBezTo>
                  <a:pt x="211" y="9900"/>
                  <a:pt x="1" y="11202"/>
                  <a:pt x="367" y="12242"/>
                </a:cubicBezTo>
                <a:cubicBezTo>
                  <a:pt x="733" y="13283"/>
                  <a:pt x="1558" y="14095"/>
                  <a:pt x="2445" y="14752"/>
                </a:cubicBezTo>
                <a:cubicBezTo>
                  <a:pt x="4620" y="16362"/>
                  <a:pt x="7328" y="17219"/>
                  <a:pt x="10032" y="17219"/>
                </a:cubicBezTo>
                <a:cubicBezTo>
                  <a:pt x="11023" y="17219"/>
                  <a:pt x="12013" y="17104"/>
                  <a:pt x="12976" y="16869"/>
                </a:cubicBezTo>
                <a:lnTo>
                  <a:pt x="15738" y="18314"/>
                </a:lnTo>
                <a:cubicBezTo>
                  <a:pt x="15756" y="18324"/>
                  <a:pt x="15773" y="18325"/>
                  <a:pt x="15792" y="18330"/>
                </a:cubicBezTo>
                <a:cubicBezTo>
                  <a:pt x="16762" y="21730"/>
                  <a:pt x="17489" y="25192"/>
                  <a:pt x="17971" y="28692"/>
                </a:cubicBezTo>
                <a:cubicBezTo>
                  <a:pt x="17195" y="27780"/>
                  <a:pt x="16348" y="26929"/>
                  <a:pt x="15443" y="26146"/>
                </a:cubicBezTo>
                <a:cubicBezTo>
                  <a:pt x="14635" y="24942"/>
                  <a:pt x="13896" y="23809"/>
                  <a:pt x="12997" y="22804"/>
                </a:cubicBezTo>
                <a:cubicBezTo>
                  <a:pt x="11915" y="21592"/>
                  <a:pt x="10573" y="20563"/>
                  <a:pt x="9016" y="20094"/>
                </a:cubicBezTo>
                <a:cubicBezTo>
                  <a:pt x="8626" y="19976"/>
                  <a:pt x="8199" y="19906"/>
                  <a:pt x="7781" y="19906"/>
                </a:cubicBezTo>
                <a:cubicBezTo>
                  <a:pt x="7038" y="19906"/>
                  <a:pt x="6322" y="20128"/>
                  <a:pt x="5880" y="20705"/>
                </a:cubicBezTo>
                <a:cubicBezTo>
                  <a:pt x="5401" y="21330"/>
                  <a:pt x="5393" y="22230"/>
                  <a:pt x="5709" y="22953"/>
                </a:cubicBezTo>
                <a:cubicBezTo>
                  <a:pt x="6026" y="23675"/>
                  <a:pt x="6619" y="24241"/>
                  <a:pt x="7263" y="24696"/>
                </a:cubicBezTo>
                <a:cubicBezTo>
                  <a:pt x="9622" y="26366"/>
                  <a:pt x="12634" y="26705"/>
                  <a:pt x="15533" y="26875"/>
                </a:cubicBezTo>
                <a:cubicBezTo>
                  <a:pt x="16457" y="27713"/>
                  <a:pt x="17315" y="28624"/>
                  <a:pt x="18093" y="29602"/>
                </a:cubicBezTo>
                <a:cubicBezTo>
                  <a:pt x="18514" y="32969"/>
                  <a:pt x="18707" y="36367"/>
                  <a:pt x="18668" y="39773"/>
                </a:cubicBezTo>
                <a:cubicBezTo>
                  <a:pt x="18074" y="39171"/>
                  <a:pt x="17422" y="38623"/>
                  <a:pt x="16728" y="38132"/>
                </a:cubicBezTo>
                <a:cubicBezTo>
                  <a:pt x="16722" y="38106"/>
                  <a:pt x="16714" y="38080"/>
                  <a:pt x="16700" y="38057"/>
                </a:cubicBezTo>
                <a:cubicBezTo>
                  <a:pt x="16280" y="37389"/>
                  <a:pt x="15885" y="36703"/>
                  <a:pt x="15515" y="36004"/>
                </a:cubicBezTo>
                <a:cubicBezTo>
                  <a:pt x="15539" y="34155"/>
                  <a:pt x="15324" y="32385"/>
                  <a:pt x="14790" y="30717"/>
                </a:cubicBezTo>
                <a:cubicBezTo>
                  <a:pt x="14665" y="30328"/>
                  <a:pt x="14518" y="29936"/>
                  <a:pt x="14263" y="29615"/>
                </a:cubicBezTo>
                <a:cubicBezTo>
                  <a:pt x="14009" y="29296"/>
                  <a:pt x="13629" y="29054"/>
                  <a:pt x="13220" y="29054"/>
                </a:cubicBezTo>
                <a:cubicBezTo>
                  <a:pt x="13219" y="29054"/>
                  <a:pt x="13217" y="29054"/>
                  <a:pt x="13215" y="29054"/>
                </a:cubicBezTo>
                <a:cubicBezTo>
                  <a:pt x="12588" y="29059"/>
                  <a:pt x="12097" y="29626"/>
                  <a:pt x="11876" y="30215"/>
                </a:cubicBezTo>
                <a:cubicBezTo>
                  <a:pt x="11418" y="31447"/>
                  <a:pt x="11790" y="32873"/>
                  <a:pt x="12546" y="33949"/>
                </a:cubicBezTo>
                <a:cubicBezTo>
                  <a:pt x="13210" y="34894"/>
                  <a:pt x="14134" y="35617"/>
                  <a:pt x="15099" y="36260"/>
                </a:cubicBezTo>
                <a:cubicBezTo>
                  <a:pt x="15326" y="36688"/>
                  <a:pt x="15562" y="37110"/>
                  <a:pt x="15808" y="37526"/>
                </a:cubicBezTo>
                <a:cubicBezTo>
                  <a:pt x="15213" y="37167"/>
                  <a:pt x="14592" y="36848"/>
                  <a:pt x="13953" y="36574"/>
                </a:cubicBezTo>
                <a:cubicBezTo>
                  <a:pt x="12354" y="35428"/>
                  <a:pt x="10758" y="34413"/>
                  <a:pt x="8947" y="33977"/>
                </a:cubicBezTo>
                <a:cubicBezTo>
                  <a:pt x="8569" y="33885"/>
                  <a:pt x="8178" y="33821"/>
                  <a:pt x="7790" y="33821"/>
                </a:cubicBezTo>
                <a:cubicBezTo>
                  <a:pt x="7602" y="33821"/>
                  <a:pt x="7414" y="33836"/>
                  <a:pt x="7229" y="33871"/>
                </a:cubicBezTo>
                <a:cubicBezTo>
                  <a:pt x="6660" y="33977"/>
                  <a:pt x="6111" y="34284"/>
                  <a:pt x="5812" y="34780"/>
                </a:cubicBezTo>
                <a:cubicBezTo>
                  <a:pt x="5277" y="35670"/>
                  <a:pt x="5711" y="36867"/>
                  <a:pt x="6448" y="37599"/>
                </a:cubicBezTo>
                <a:cubicBezTo>
                  <a:pt x="7375" y="38519"/>
                  <a:pt x="8703" y="38941"/>
                  <a:pt x="10018" y="38941"/>
                </a:cubicBezTo>
                <a:cubicBezTo>
                  <a:pt x="10241" y="38941"/>
                  <a:pt x="10463" y="38929"/>
                  <a:pt x="10682" y="38905"/>
                </a:cubicBezTo>
                <a:cubicBezTo>
                  <a:pt x="12095" y="38752"/>
                  <a:pt x="13424" y="38165"/>
                  <a:pt x="14651" y="37443"/>
                </a:cubicBezTo>
                <a:cubicBezTo>
                  <a:pt x="16154" y="38211"/>
                  <a:pt x="17524" y="39235"/>
                  <a:pt x="18656" y="40467"/>
                </a:cubicBezTo>
                <a:cubicBezTo>
                  <a:pt x="18616" y="42318"/>
                  <a:pt x="18513" y="44172"/>
                  <a:pt x="18336" y="46022"/>
                </a:cubicBezTo>
                <a:cubicBezTo>
                  <a:pt x="18323" y="46155"/>
                  <a:pt x="18420" y="46273"/>
                  <a:pt x="18553" y="46286"/>
                </a:cubicBezTo>
                <a:cubicBezTo>
                  <a:pt x="18561" y="46287"/>
                  <a:pt x="18569" y="46287"/>
                  <a:pt x="18576" y="46287"/>
                </a:cubicBezTo>
                <a:cubicBezTo>
                  <a:pt x="18701" y="46287"/>
                  <a:pt x="18808" y="46193"/>
                  <a:pt x="18821" y="46066"/>
                </a:cubicBezTo>
                <a:cubicBezTo>
                  <a:pt x="18998" y="44202"/>
                  <a:pt x="19102" y="42338"/>
                  <a:pt x="19142" y="40474"/>
                </a:cubicBezTo>
                <a:cubicBezTo>
                  <a:pt x="19160" y="40421"/>
                  <a:pt x="19164" y="40363"/>
                  <a:pt x="19144" y="40307"/>
                </a:cubicBezTo>
                <a:cubicBezTo>
                  <a:pt x="19164" y="39210"/>
                  <a:pt x="19162" y="38114"/>
                  <a:pt x="19134" y="37019"/>
                </a:cubicBezTo>
                <a:cubicBezTo>
                  <a:pt x="19138" y="37013"/>
                  <a:pt x="19143" y="37009"/>
                  <a:pt x="19145" y="37004"/>
                </a:cubicBezTo>
                <a:cubicBezTo>
                  <a:pt x="19576" y="35960"/>
                  <a:pt x="20060" y="34945"/>
                  <a:pt x="20595" y="33956"/>
                </a:cubicBezTo>
                <a:cubicBezTo>
                  <a:pt x="22719" y="32910"/>
                  <a:pt x="24803" y="31636"/>
                  <a:pt x="25864" y="29574"/>
                </a:cubicBezTo>
                <a:cubicBezTo>
                  <a:pt x="26122" y="29072"/>
                  <a:pt x="26313" y="28521"/>
                  <a:pt x="26296" y="27958"/>
                </a:cubicBezTo>
                <a:cubicBezTo>
                  <a:pt x="26279" y="27394"/>
                  <a:pt x="26023" y="26818"/>
                  <a:pt x="25547" y="26517"/>
                </a:cubicBezTo>
                <a:cubicBezTo>
                  <a:pt x="25293" y="26356"/>
                  <a:pt x="24995" y="26285"/>
                  <a:pt x="24694" y="26285"/>
                </a:cubicBezTo>
                <a:cubicBezTo>
                  <a:pt x="24468" y="26285"/>
                  <a:pt x="24240" y="26325"/>
                  <a:pt x="24027" y="26398"/>
                </a:cubicBezTo>
                <a:cubicBezTo>
                  <a:pt x="23529" y="26567"/>
                  <a:pt x="23102" y="26897"/>
                  <a:pt x="22719" y="27256"/>
                </a:cubicBezTo>
                <a:cubicBezTo>
                  <a:pt x="20949" y="28917"/>
                  <a:pt x="19980" y="31385"/>
                  <a:pt x="20122" y="33805"/>
                </a:cubicBezTo>
                <a:cubicBezTo>
                  <a:pt x="19757" y="34486"/>
                  <a:pt x="19416" y="35180"/>
                  <a:pt x="19098" y="35886"/>
                </a:cubicBezTo>
                <a:cubicBezTo>
                  <a:pt x="18974" y="32792"/>
                  <a:pt x="18658" y="29714"/>
                  <a:pt x="18156" y="26666"/>
                </a:cubicBezTo>
                <a:cubicBezTo>
                  <a:pt x="18165" y="26650"/>
                  <a:pt x="18175" y="26633"/>
                  <a:pt x="18178" y="26614"/>
                </a:cubicBezTo>
                <a:cubicBezTo>
                  <a:pt x="18279" y="26106"/>
                  <a:pt x="18398" y="25604"/>
                  <a:pt x="18532" y="25103"/>
                </a:cubicBezTo>
                <a:cubicBezTo>
                  <a:pt x="19139" y="24472"/>
                  <a:pt x="19803" y="23901"/>
                  <a:pt x="20514" y="23396"/>
                </a:cubicBezTo>
                <a:cubicBezTo>
                  <a:pt x="21422" y="23777"/>
                  <a:pt x="22422" y="23979"/>
                  <a:pt x="23414" y="23979"/>
                </a:cubicBezTo>
                <a:cubicBezTo>
                  <a:pt x="24568" y="23979"/>
                  <a:pt x="25710" y="23705"/>
                  <a:pt x="26679" y="23117"/>
                </a:cubicBezTo>
                <a:cubicBezTo>
                  <a:pt x="27124" y="22846"/>
                  <a:pt x="27540" y="22508"/>
                  <a:pt x="27804" y="22058"/>
                </a:cubicBezTo>
                <a:cubicBezTo>
                  <a:pt x="28065" y="21615"/>
                  <a:pt x="28154" y="21044"/>
                  <a:pt x="27942" y="20568"/>
                </a:cubicBezTo>
                <a:cubicBezTo>
                  <a:pt x="27615" y="19836"/>
                  <a:pt x="26713" y="19558"/>
                  <a:pt x="25912" y="19535"/>
                </a:cubicBezTo>
                <a:cubicBezTo>
                  <a:pt x="25861" y="19534"/>
                  <a:pt x="25811" y="19533"/>
                  <a:pt x="25760" y="19533"/>
                </a:cubicBezTo>
                <a:cubicBezTo>
                  <a:pt x="23630" y="19533"/>
                  <a:pt x="21561" y="20847"/>
                  <a:pt x="20609" y="22747"/>
                </a:cubicBezTo>
                <a:cubicBezTo>
                  <a:pt x="19975" y="23170"/>
                  <a:pt x="19370" y="23639"/>
                  <a:pt x="18808" y="24157"/>
                </a:cubicBezTo>
                <a:cubicBezTo>
                  <a:pt x="19073" y="23307"/>
                  <a:pt x="19388" y="22473"/>
                  <a:pt x="19748" y="21658"/>
                </a:cubicBezTo>
                <a:cubicBezTo>
                  <a:pt x="21476" y="20252"/>
                  <a:pt x="22903" y="18768"/>
                  <a:pt x="24056" y="17096"/>
                </a:cubicBezTo>
                <a:cubicBezTo>
                  <a:pt x="24370" y="16640"/>
                  <a:pt x="24670" y="16159"/>
                  <a:pt x="24781" y="15616"/>
                </a:cubicBezTo>
                <a:cubicBezTo>
                  <a:pt x="24892" y="15073"/>
                  <a:pt x="24783" y="14457"/>
                  <a:pt x="24375" y="14080"/>
                </a:cubicBezTo>
                <a:cubicBezTo>
                  <a:pt x="24090" y="13817"/>
                  <a:pt x="23706" y="13711"/>
                  <a:pt x="23312" y="13711"/>
                </a:cubicBezTo>
                <a:cubicBezTo>
                  <a:pt x="23071" y="13711"/>
                  <a:pt x="22826" y="13751"/>
                  <a:pt x="22598" y="13818"/>
                </a:cubicBezTo>
                <a:cubicBezTo>
                  <a:pt x="21533" y="14131"/>
                  <a:pt x="20675" y="14943"/>
                  <a:pt x="20064" y="15868"/>
                </a:cubicBezTo>
                <a:cubicBezTo>
                  <a:pt x="18896" y="17638"/>
                  <a:pt x="18535" y="19916"/>
                  <a:pt x="19087" y="21963"/>
                </a:cubicBezTo>
                <a:cubicBezTo>
                  <a:pt x="18693" y="22914"/>
                  <a:pt x="18358" y="23889"/>
                  <a:pt x="18088" y="24884"/>
                </a:cubicBezTo>
                <a:cubicBezTo>
                  <a:pt x="18073" y="24915"/>
                  <a:pt x="18063" y="24947"/>
                  <a:pt x="18061" y="24980"/>
                </a:cubicBezTo>
                <a:cubicBezTo>
                  <a:pt x="18020" y="25134"/>
                  <a:pt x="17981" y="25288"/>
                  <a:pt x="17943" y="25442"/>
                </a:cubicBezTo>
                <a:cubicBezTo>
                  <a:pt x="17463" y="22795"/>
                  <a:pt x="16841" y="20175"/>
                  <a:pt x="16079" y="17591"/>
                </a:cubicBezTo>
                <a:cubicBezTo>
                  <a:pt x="16118" y="17559"/>
                  <a:pt x="16149" y="17517"/>
                  <a:pt x="16162" y="17463"/>
                </a:cubicBezTo>
                <a:cubicBezTo>
                  <a:pt x="16441" y="16283"/>
                  <a:pt x="16841" y="15135"/>
                  <a:pt x="17346" y="14035"/>
                </a:cubicBezTo>
                <a:cubicBezTo>
                  <a:pt x="20198" y="12699"/>
                  <a:pt x="22701" y="10944"/>
                  <a:pt x="24681" y="8717"/>
                </a:cubicBezTo>
                <a:cubicBezTo>
                  <a:pt x="25085" y="8265"/>
                  <a:pt x="25472" y="7783"/>
                  <a:pt x="25689" y="7216"/>
                </a:cubicBezTo>
                <a:cubicBezTo>
                  <a:pt x="25909" y="6652"/>
                  <a:pt x="25936" y="5985"/>
                  <a:pt x="25633" y="5459"/>
                </a:cubicBezTo>
                <a:cubicBezTo>
                  <a:pt x="25306" y="4891"/>
                  <a:pt x="24640" y="4579"/>
                  <a:pt x="23987" y="4543"/>
                </a:cubicBezTo>
                <a:cubicBezTo>
                  <a:pt x="23936" y="4540"/>
                  <a:pt x="23886" y="4538"/>
                  <a:pt x="23836" y="4538"/>
                </a:cubicBezTo>
                <a:cubicBezTo>
                  <a:pt x="23233" y="4538"/>
                  <a:pt x="22642" y="4733"/>
                  <a:pt x="22091" y="4981"/>
                </a:cubicBezTo>
                <a:cubicBezTo>
                  <a:pt x="18754" y="6483"/>
                  <a:pt x="16584" y="10225"/>
                  <a:pt x="16889" y="13865"/>
                </a:cubicBezTo>
                <a:cubicBezTo>
                  <a:pt x="16460" y="14805"/>
                  <a:pt x="16107" y="15780"/>
                  <a:pt x="15836" y="16779"/>
                </a:cubicBezTo>
                <a:cubicBezTo>
                  <a:pt x="15423" y="15431"/>
                  <a:pt x="14971" y="14095"/>
                  <a:pt x="14482" y="12769"/>
                </a:cubicBezTo>
                <a:cubicBezTo>
                  <a:pt x="14661" y="10701"/>
                  <a:pt x="14645" y="8688"/>
                  <a:pt x="14227" y="6736"/>
                </a:cubicBezTo>
                <a:cubicBezTo>
                  <a:pt x="13770" y="4596"/>
                  <a:pt x="12800" y="2518"/>
                  <a:pt x="11192" y="1038"/>
                </a:cubicBezTo>
                <a:cubicBezTo>
                  <a:pt x="10581" y="475"/>
                  <a:pt x="9746" y="0"/>
                  <a:pt x="8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424005" y="3876854"/>
            <a:ext cx="664747" cy="1302640"/>
          </a:xfrm>
          <a:custGeom>
            <a:rect b="b" l="l" r="r" t="t"/>
            <a:pathLst>
              <a:path extrusionOk="0" h="51371" w="26215">
                <a:moveTo>
                  <a:pt x="12344" y="0"/>
                </a:moveTo>
                <a:cubicBezTo>
                  <a:pt x="12344" y="0"/>
                  <a:pt x="12441" y="3861"/>
                  <a:pt x="11839" y="7523"/>
                </a:cubicBezTo>
                <a:cubicBezTo>
                  <a:pt x="11777" y="7902"/>
                  <a:pt x="11708" y="8280"/>
                  <a:pt x="11630" y="8649"/>
                </a:cubicBezTo>
                <a:cubicBezTo>
                  <a:pt x="11601" y="8783"/>
                  <a:pt x="11579" y="8918"/>
                  <a:pt x="11559" y="9053"/>
                </a:cubicBezTo>
                <a:cubicBezTo>
                  <a:pt x="11555" y="9084"/>
                  <a:pt x="11553" y="9117"/>
                  <a:pt x="11549" y="9148"/>
                </a:cubicBezTo>
                <a:cubicBezTo>
                  <a:pt x="11536" y="9252"/>
                  <a:pt x="11524" y="9355"/>
                  <a:pt x="11517" y="9456"/>
                </a:cubicBezTo>
                <a:cubicBezTo>
                  <a:pt x="11514" y="9487"/>
                  <a:pt x="11514" y="9518"/>
                  <a:pt x="11513" y="9549"/>
                </a:cubicBezTo>
                <a:cubicBezTo>
                  <a:pt x="11506" y="9653"/>
                  <a:pt x="11501" y="9756"/>
                  <a:pt x="11500" y="9860"/>
                </a:cubicBezTo>
                <a:cubicBezTo>
                  <a:pt x="11500" y="9885"/>
                  <a:pt x="11501" y="9911"/>
                  <a:pt x="11501" y="9937"/>
                </a:cubicBezTo>
                <a:cubicBezTo>
                  <a:pt x="11501" y="10046"/>
                  <a:pt x="11502" y="10154"/>
                  <a:pt x="11507" y="10262"/>
                </a:cubicBezTo>
                <a:lnTo>
                  <a:pt x="11512" y="10317"/>
                </a:lnTo>
                <a:cubicBezTo>
                  <a:pt x="11518" y="10431"/>
                  <a:pt x="11527" y="10546"/>
                  <a:pt x="11538" y="10660"/>
                </a:cubicBezTo>
                <a:cubicBezTo>
                  <a:pt x="11539" y="10671"/>
                  <a:pt x="11541" y="10682"/>
                  <a:pt x="11543" y="10694"/>
                </a:cubicBezTo>
                <a:cubicBezTo>
                  <a:pt x="11555" y="10815"/>
                  <a:pt x="11573" y="10935"/>
                  <a:pt x="11591" y="11054"/>
                </a:cubicBezTo>
                <a:cubicBezTo>
                  <a:pt x="11593" y="11059"/>
                  <a:pt x="11594" y="11064"/>
                  <a:pt x="11594" y="11069"/>
                </a:cubicBezTo>
                <a:cubicBezTo>
                  <a:pt x="11615" y="11195"/>
                  <a:pt x="11638" y="11320"/>
                  <a:pt x="11663" y="11444"/>
                </a:cubicBezTo>
                <a:lnTo>
                  <a:pt x="11663" y="11445"/>
                </a:lnTo>
                <a:cubicBezTo>
                  <a:pt x="12271" y="14297"/>
                  <a:pt x="14359" y="16632"/>
                  <a:pt x="14697" y="16996"/>
                </a:cubicBezTo>
                <a:cubicBezTo>
                  <a:pt x="14480" y="22911"/>
                  <a:pt x="13716" y="28836"/>
                  <a:pt x="12382" y="34625"/>
                </a:cubicBezTo>
                <a:cubicBezTo>
                  <a:pt x="12411" y="33113"/>
                  <a:pt x="12247" y="31596"/>
                  <a:pt x="11873" y="30130"/>
                </a:cubicBezTo>
                <a:cubicBezTo>
                  <a:pt x="11606" y="29157"/>
                  <a:pt x="11284" y="28196"/>
                  <a:pt x="10912" y="27257"/>
                </a:cubicBezTo>
                <a:cubicBezTo>
                  <a:pt x="11112" y="26282"/>
                  <a:pt x="11474" y="23879"/>
                  <a:pt x="10772" y="21674"/>
                </a:cubicBezTo>
                <a:cubicBezTo>
                  <a:pt x="10772" y="21672"/>
                  <a:pt x="10771" y="21670"/>
                  <a:pt x="10769" y="21669"/>
                </a:cubicBezTo>
                <a:cubicBezTo>
                  <a:pt x="10714" y="21495"/>
                  <a:pt x="10652" y="21325"/>
                  <a:pt x="10583" y="21155"/>
                </a:cubicBezTo>
                <a:cubicBezTo>
                  <a:pt x="10575" y="21135"/>
                  <a:pt x="10568" y="21114"/>
                  <a:pt x="10559" y="21093"/>
                </a:cubicBezTo>
                <a:cubicBezTo>
                  <a:pt x="10534" y="21034"/>
                  <a:pt x="10508" y="20974"/>
                  <a:pt x="10480" y="20916"/>
                </a:cubicBezTo>
                <a:cubicBezTo>
                  <a:pt x="10461" y="20873"/>
                  <a:pt x="10440" y="20827"/>
                  <a:pt x="10420" y="20783"/>
                </a:cubicBezTo>
                <a:cubicBezTo>
                  <a:pt x="10395" y="20730"/>
                  <a:pt x="10368" y="20679"/>
                  <a:pt x="10340" y="20627"/>
                </a:cubicBezTo>
                <a:cubicBezTo>
                  <a:pt x="10314" y="20576"/>
                  <a:pt x="10288" y="20527"/>
                  <a:pt x="10260" y="20476"/>
                </a:cubicBezTo>
                <a:cubicBezTo>
                  <a:pt x="10235" y="20429"/>
                  <a:pt x="10208" y="20382"/>
                  <a:pt x="10180" y="20335"/>
                </a:cubicBezTo>
                <a:cubicBezTo>
                  <a:pt x="10148" y="20279"/>
                  <a:pt x="10115" y="20225"/>
                  <a:pt x="10081" y="20171"/>
                </a:cubicBezTo>
                <a:cubicBezTo>
                  <a:pt x="10055" y="20130"/>
                  <a:pt x="10029" y="20088"/>
                  <a:pt x="10002" y="20048"/>
                </a:cubicBezTo>
                <a:cubicBezTo>
                  <a:pt x="9961" y="19986"/>
                  <a:pt x="9918" y="19925"/>
                  <a:pt x="9874" y="19865"/>
                </a:cubicBezTo>
                <a:cubicBezTo>
                  <a:pt x="9851" y="19832"/>
                  <a:pt x="9827" y="19799"/>
                  <a:pt x="9802" y="19767"/>
                </a:cubicBezTo>
                <a:cubicBezTo>
                  <a:pt x="9733" y="19674"/>
                  <a:pt x="9661" y="19583"/>
                  <a:pt x="9583" y="19494"/>
                </a:cubicBezTo>
                <a:cubicBezTo>
                  <a:pt x="7140" y="16658"/>
                  <a:pt x="5133" y="12788"/>
                  <a:pt x="5133" y="12788"/>
                </a:cubicBezTo>
                <a:cubicBezTo>
                  <a:pt x="5133" y="12789"/>
                  <a:pt x="5132" y="12790"/>
                  <a:pt x="5132" y="12790"/>
                </a:cubicBezTo>
                <a:cubicBezTo>
                  <a:pt x="5061" y="12963"/>
                  <a:pt x="4994" y="13136"/>
                  <a:pt x="4930" y="13310"/>
                </a:cubicBezTo>
                <a:cubicBezTo>
                  <a:pt x="4910" y="13363"/>
                  <a:pt x="4891" y="13414"/>
                  <a:pt x="4874" y="13467"/>
                </a:cubicBezTo>
                <a:cubicBezTo>
                  <a:pt x="4829" y="13592"/>
                  <a:pt x="4786" y="13716"/>
                  <a:pt x="4746" y="13842"/>
                </a:cubicBezTo>
                <a:cubicBezTo>
                  <a:pt x="4728" y="13897"/>
                  <a:pt x="4709" y="13954"/>
                  <a:pt x="4693" y="14010"/>
                </a:cubicBezTo>
                <a:cubicBezTo>
                  <a:pt x="4652" y="14137"/>
                  <a:pt x="4615" y="14263"/>
                  <a:pt x="4579" y="14391"/>
                </a:cubicBezTo>
                <a:cubicBezTo>
                  <a:pt x="4566" y="14439"/>
                  <a:pt x="4552" y="14486"/>
                  <a:pt x="4539" y="14535"/>
                </a:cubicBezTo>
                <a:cubicBezTo>
                  <a:pt x="4498" y="14685"/>
                  <a:pt x="4461" y="14835"/>
                  <a:pt x="4425" y="14983"/>
                </a:cubicBezTo>
                <a:cubicBezTo>
                  <a:pt x="4420" y="15006"/>
                  <a:pt x="4414" y="15031"/>
                  <a:pt x="4408" y="15054"/>
                </a:cubicBezTo>
                <a:cubicBezTo>
                  <a:pt x="4238" y="15797"/>
                  <a:pt x="4133" y="16534"/>
                  <a:pt x="4089" y="17255"/>
                </a:cubicBezTo>
                <a:cubicBezTo>
                  <a:pt x="3880" y="20683"/>
                  <a:pt x="5055" y="23725"/>
                  <a:pt x="7200" y="25048"/>
                </a:cubicBezTo>
                <a:cubicBezTo>
                  <a:pt x="9071" y="26203"/>
                  <a:pt x="10080" y="27032"/>
                  <a:pt x="10523" y="27434"/>
                </a:cubicBezTo>
                <a:cubicBezTo>
                  <a:pt x="11083" y="29054"/>
                  <a:pt x="11483" y="30731"/>
                  <a:pt x="11720" y="32432"/>
                </a:cubicBezTo>
                <a:cubicBezTo>
                  <a:pt x="11936" y="33601"/>
                  <a:pt x="12000" y="34782"/>
                  <a:pt x="12056" y="35980"/>
                </a:cubicBezTo>
                <a:cubicBezTo>
                  <a:pt x="11264" y="39189"/>
                  <a:pt x="10296" y="42350"/>
                  <a:pt x="9145" y="45440"/>
                </a:cubicBezTo>
                <a:cubicBezTo>
                  <a:pt x="9151" y="44984"/>
                  <a:pt x="9093" y="44522"/>
                  <a:pt x="8986" y="44062"/>
                </a:cubicBezTo>
                <a:cubicBezTo>
                  <a:pt x="9226" y="42795"/>
                  <a:pt x="9556" y="40168"/>
                  <a:pt x="8839" y="37701"/>
                </a:cubicBezTo>
                <a:cubicBezTo>
                  <a:pt x="8838" y="37696"/>
                  <a:pt x="8836" y="37691"/>
                  <a:pt x="8835" y="37687"/>
                </a:cubicBezTo>
                <a:cubicBezTo>
                  <a:pt x="8794" y="37551"/>
                  <a:pt x="8752" y="37417"/>
                  <a:pt x="8705" y="37282"/>
                </a:cubicBezTo>
                <a:cubicBezTo>
                  <a:pt x="8701" y="37269"/>
                  <a:pt x="8698" y="37258"/>
                  <a:pt x="8693" y="37245"/>
                </a:cubicBezTo>
                <a:cubicBezTo>
                  <a:pt x="8649" y="37119"/>
                  <a:pt x="8602" y="36995"/>
                  <a:pt x="8551" y="36871"/>
                </a:cubicBezTo>
                <a:cubicBezTo>
                  <a:pt x="8544" y="36850"/>
                  <a:pt x="8536" y="36829"/>
                  <a:pt x="8528" y="36811"/>
                </a:cubicBezTo>
                <a:cubicBezTo>
                  <a:pt x="8481" y="36695"/>
                  <a:pt x="8429" y="36583"/>
                  <a:pt x="8378" y="36470"/>
                </a:cubicBezTo>
                <a:cubicBezTo>
                  <a:pt x="8364" y="36441"/>
                  <a:pt x="8353" y="36413"/>
                  <a:pt x="8338" y="36385"/>
                </a:cubicBezTo>
                <a:cubicBezTo>
                  <a:pt x="8288" y="36280"/>
                  <a:pt x="8234" y="36177"/>
                  <a:pt x="8178" y="36075"/>
                </a:cubicBezTo>
                <a:cubicBezTo>
                  <a:pt x="8161" y="36042"/>
                  <a:pt x="8143" y="36006"/>
                  <a:pt x="8124" y="35973"/>
                </a:cubicBezTo>
                <a:cubicBezTo>
                  <a:pt x="8070" y="35876"/>
                  <a:pt x="8012" y="35780"/>
                  <a:pt x="7952" y="35686"/>
                </a:cubicBezTo>
                <a:cubicBezTo>
                  <a:pt x="7929" y="35649"/>
                  <a:pt x="7908" y="35612"/>
                  <a:pt x="7883" y="35573"/>
                </a:cubicBezTo>
                <a:cubicBezTo>
                  <a:pt x="7822" y="35479"/>
                  <a:pt x="7756" y="35386"/>
                  <a:pt x="7689" y="35294"/>
                </a:cubicBezTo>
                <a:cubicBezTo>
                  <a:pt x="7665" y="35260"/>
                  <a:pt x="7642" y="35225"/>
                  <a:pt x="7616" y="35190"/>
                </a:cubicBezTo>
                <a:cubicBezTo>
                  <a:pt x="7523" y="35065"/>
                  <a:pt x="7424" y="34942"/>
                  <a:pt x="7321" y="34823"/>
                </a:cubicBezTo>
                <a:cubicBezTo>
                  <a:pt x="6670" y="34067"/>
                  <a:pt x="6043" y="33250"/>
                  <a:pt x="5463" y="32435"/>
                </a:cubicBezTo>
                <a:cubicBezTo>
                  <a:pt x="5213" y="32087"/>
                  <a:pt x="4973" y="31737"/>
                  <a:pt x="4742" y="31395"/>
                </a:cubicBezTo>
                <a:cubicBezTo>
                  <a:pt x="4589" y="31167"/>
                  <a:pt x="4441" y="30940"/>
                  <a:pt x="4296" y="30717"/>
                </a:cubicBezTo>
                <a:cubicBezTo>
                  <a:pt x="2852" y="28490"/>
                  <a:pt x="1896" y="26647"/>
                  <a:pt x="1896" y="26647"/>
                </a:cubicBezTo>
                <a:cubicBezTo>
                  <a:pt x="1820" y="26830"/>
                  <a:pt x="1747" y="27014"/>
                  <a:pt x="1678" y="27198"/>
                </a:cubicBezTo>
                <a:cubicBezTo>
                  <a:pt x="1648" y="27279"/>
                  <a:pt x="1619" y="27361"/>
                  <a:pt x="1591" y="27440"/>
                </a:cubicBezTo>
                <a:cubicBezTo>
                  <a:pt x="1555" y="27542"/>
                  <a:pt x="1518" y="27643"/>
                  <a:pt x="1482" y="27744"/>
                </a:cubicBezTo>
                <a:cubicBezTo>
                  <a:pt x="1445" y="27853"/>
                  <a:pt x="1411" y="27962"/>
                  <a:pt x="1378" y="28071"/>
                </a:cubicBezTo>
                <a:cubicBezTo>
                  <a:pt x="1354" y="28142"/>
                  <a:pt x="1332" y="28215"/>
                  <a:pt x="1309" y="28286"/>
                </a:cubicBezTo>
                <a:cubicBezTo>
                  <a:pt x="1271" y="28413"/>
                  <a:pt x="1234" y="28542"/>
                  <a:pt x="1199" y="28669"/>
                </a:cubicBezTo>
                <a:cubicBezTo>
                  <a:pt x="1185" y="28718"/>
                  <a:pt x="1171" y="28770"/>
                  <a:pt x="1157" y="28821"/>
                </a:cubicBezTo>
                <a:cubicBezTo>
                  <a:pt x="1118" y="28964"/>
                  <a:pt x="1083" y="29106"/>
                  <a:pt x="1048" y="29250"/>
                </a:cubicBezTo>
                <a:cubicBezTo>
                  <a:pt x="1040" y="29284"/>
                  <a:pt x="1031" y="29317"/>
                  <a:pt x="1023" y="29351"/>
                </a:cubicBezTo>
                <a:cubicBezTo>
                  <a:pt x="987" y="29507"/>
                  <a:pt x="953" y="29662"/>
                  <a:pt x="921" y="29818"/>
                </a:cubicBezTo>
                <a:cubicBezTo>
                  <a:pt x="917" y="29838"/>
                  <a:pt x="914" y="29856"/>
                  <a:pt x="910" y="29875"/>
                </a:cubicBezTo>
                <a:cubicBezTo>
                  <a:pt x="876" y="30041"/>
                  <a:pt x="847" y="30206"/>
                  <a:pt x="818" y="30372"/>
                </a:cubicBezTo>
                <a:lnTo>
                  <a:pt x="814" y="30395"/>
                </a:lnTo>
                <a:cubicBezTo>
                  <a:pt x="1" y="35242"/>
                  <a:pt x="1447" y="39765"/>
                  <a:pt x="4412" y="41595"/>
                </a:cubicBezTo>
                <a:cubicBezTo>
                  <a:pt x="6753" y="43040"/>
                  <a:pt x="7984" y="44065"/>
                  <a:pt x="8503" y="44539"/>
                </a:cubicBezTo>
                <a:cubicBezTo>
                  <a:pt x="8603" y="45198"/>
                  <a:pt x="8634" y="45868"/>
                  <a:pt x="8586" y="46537"/>
                </a:cubicBezTo>
                <a:cubicBezTo>
                  <a:pt x="8568" y="46713"/>
                  <a:pt x="8544" y="46888"/>
                  <a:pt x="8515" y="47064"/>
                </a:cubicBezTo>
                <a:cubicBezTo>
                  <a:pt x="8469" y="47181"/>
                  <a:pt x="8425" y="47298"/>
                  <a:pt x="8379" y="47415"/>
                </a:cubicBezTo>
                <a:cubicBezTo>
                  <a:pt x="8063" y="48148"/>
                  <a:pt x="7589" y="49328"/>
                  <a:pt x="7257" y="50040"/>
                </a:cubicBezTo>
                <a:lnTo>
                  <a:pt x="6674" y="51345"/>
                </a:lnTo>
                <a:lnTo>
                  <a:pt x="6724" y="51371"/>
                </a:lnTo>
                <a:cubicBezTo>
                  <a:pt x="7505" y="49953"/>
                  <a:pt x="8245" y="48508"/>
                  <a:pt x="8904" y="47026"/>
                </a:cubicBezTo>
                <a:cubicBezTo>
                  <a:pt x="9483" y="46402"/>
                  <a:pt x="10102" y="45832"/>
                  <a:pt x="10732" y="45263"/>
                </a:cubicBezTo>
                <a:cubicBezTo>
                  <a:pt x="11648" y="44387"/>
                  <a:pt x="12594" y="43542"/>
                  <a:pt x="13557" y="42715"/>
                </a:cubicBezTo>
                <a:cubicBezTo>
                  <a:pt x="14241" y="42510"/>
                  <a:pt x="15559" y="42184"/>
                  <a:pt x="17696" y="41913"/>
                </a:cubicBezTo>
                <a:cubicBezTo>
                  <a:pt x="21227" y="41466"/>
                  <a:pt x="24442" y="37386"/>
                  <a:pt x="25085" y="32189"/>
                </a:cubicBezTo>
                <a:cubicBezTo>
                  <a:pt x="25101" y="32156"/>
                  <a:pt x="25103" y="32128"/>
                  <a:pt x="25108" y="32098"/>
                </a:cubicBezTo>
                <a:cubicBezTo>
                  <a:pt x="25122" y="31982"/>
                  <a:pt x="25134" y="31867"/>
                  <a:pt x="25145" y="31750"/>
                </a:cubicBezTo>
                <a:cubicBezTo>
                  <a:pt x="25151" y="31684"/>
                  <a:pt x="25156" y="31617"/>
                  <a:pt x="25161" y="31551"/>
                </a:cubicBezTo>
                <a:cubicBezTo>
                  <a:pt x="25170" y="31463"/>
                  <a:pt x="25177" y="31376"/>
                  <a:pt x="25182" y="31287"/>
                </a:cubicBezTo>
                <a:cubicBezTo>
                  <a:pt x="25192" y="31133"/>
                  <a:pt x="25201" y="30977"/>
                  <a:pt x="25206" y="30822"/>
                </a:cubicBezTo>
                <a:cubicBezTo>
                  <a:pt x="25206" y="30814"/>
                  <a:pt x="25207" y="30806"/>
                  <a:pt x="25207" y="30797"/>
                </a:cubicBezTo>
                <a:lnTo>
                  <a:pt x="25207" y="30797"/>
                </a:lnTo>
                <a:cubicBezTo>
                  <a:pt x="25207" y="30797"/>
                  <a:pt x="21509" y="33701"/>
                  <a:pt x="17846" y="35394"/>
                </a:cubicBezTo>
                <a:lnTo>
                  <a:pt x="17845" y="35394"/>
                </a:lnTo>
                <a:cubicBezTo>
                  <a:pt x="17686" y="35468"/>
                  <a:pt x="17535" y="35549"/>
                  <a:pt x="17386" y="35634"/>
                </a:cubicBezTo>
                <a:cubicBezTo>
                  <a:pt x="17348" y="35656"/>
                  <a:pt x="17309" y="35680"/>
                  <a:pt x="17270" y="35702"/>
                </a:cubicBezTo>
                <a:cubicBezTo>
                  <a:pt x="17143" y="35779"/>
                  <a:pt x="17019" y="35860"/>
                  <a:pt x="16899" y="35943"/>
                </a:cubicBezTo>
                <a:lnTo>
                  <a:pt x="16841" y="35982"/>
                </a:lnTo>
                <a:cubicBezTo>
                  <a:pt x="16703" y="36082"/>
                  <a:pt x="16569" y="36186"/>
                  <a:pt x="16440" y="36295"/>
                </a:cubicBezTo>
                <a:cubicBezTo>
                  <a:pt x="16414" y="36317"/>
                  <a:pt x="16389" y="36340"/>
                  <a:pt x="16363" y="36362"/>
                </a:cubicBezTo>
                <a:cubicBezTo>
                  <a:pt x="16251" y="36459"/>
                  <a:pt x="16142" y="36560"/>
                  <a:pt x="16036" y="36662"/>
                </a:cubicBezTo>
                <a:cubicBezTo>
                  <a:pt x="16019" y="36679"/>
                  <a:pt x="16001" y="36695"/>
                  <a:pt x="15984" y="36713"/>
                </a:cubicBezTo>
                <a:cubicBezTo>
                  <a:pt x="15860" y="36835"/>
                  <a:pt x="15741" y="36963"/>
                  <a:pt x="15628" y="37093"/>
                </a:cubicBezTo>
                <a:cubicBezTo>
                  <a:pt x="15621" y="37100"/>
                  <a:pt x="15616" y="37108"/>
                  <a:pt x="15610" y="37114"/>
                </a:cubicBezTo>
                <a:cubicBezTo>
                  <a:pt x="15498" y="37242"/>
                  <a:pt x="15393" y="37372"/>
                  <a:pt x="15290" y="37505"/>
                </a:cubicBezTo>
                <a:cubicBezTo>
                  <a:pt x="15281" y="37515"/>
                  <a:pt x="15274" y="37526"/>
                  <a:pt x="15265" y="37537"/>
                </a:cubicBezTo>
                <a:cubicBezTo>
                  <a:pt x="15048" y="37821"/>
                  <a:pt x="14848" y="38116"/>
                  <a:pt x="14667" y="38413"/>
                </a:cubicBezTo>
                <a:cubicBezTo>
                  <a:pt x="13647" y="40097"/>
                  <a:pt x="13192" y="41885"/>
                  <a:pt x="13042" y="42592"/>
                </a:cubicBezTo>
                <a:cubicBezTo>
                  <a:pt x="12906" y="42696"/>
                  <a:pt x="12769" y="42797"/>
                  <a:pt x="12633" y="42903"/>
                </a:cubicBezTo>
                <a:cubicBezTo>
                  <a:pt x="11455" y="43813"/>
                  <a:pt x="10249" y="44789"/>
                  <a:pt x="9358" y="45998"/>
                </a:cubicBezTo>
                <a:cubicBezTo>
                  <a:pt x="11099" y="41904"/>
                  <a:pt x="12411" y="37416"/>
                  <a:pt x="13325" y="32770"/>
                </a:cubicBezTo>
                <a:cubicBezTo>
                  <a:pt x="13777" y="32389"/>
                  <a:pt x="14159" y="31928"/>
                  <a:pt x="14511" y="31460"/>
                </a:cubicBezTo>
                <a:cubicBezTo>
                  <a:pt x="15782" y="29761"/>
                  <a:pt x="16707" y="27844"/>
                  <a:pt x="17592" y="25930"/>
                </a:cubicBezTo>
                <a:cubicBezTo>
                  <a:pt x="17867" y="25346"/>
                  <a:pt x="18138" y="24758"/>
                  <a:pt x="18403" y="24169"/>
                </a:cubicBezTo>
                <a:cubicBezTo>
                  <a:pt x="18946" y="23698"/>
                  <a:pt x="20007" y="22861"/>
                  <a:pt x="21822" y="21742"/>
                </a:cubicBezTo>
                <a:cubicBezTo>
                  <a:pt x="25009" y="19777"/>
                  <a:pt x="26215" y="14293"/>
                  <a:pt x="24257" y="9050"/>
                </a:cubicBezTo>
                <a:cubicBezTo>
                  <a:pt x="24192" y="8874"/>
                  <a:pt x="24122" y="8699"/>
                  <a:pt x="24050" y="8524"/>
                </a:cubicBezTo>
                <a:cubicBezTo>
                  <a:pt x="24050" y="8524"/>
                  <a:pt x="21887" y="12697"/>
                  <a:pt x="19252" y="15755"/>
                </a:cubicBezTo>
                <a:lnTo>
                  <a:pt x="19251" y="15756"/>
                </a:lnTo>
                <a:cubicBezTo>
                  <a:pt x="19146" y="15879"/>
                  <a:pt x="19048" y="16005"/>
                  <a:pt x="18955" y="16134"/>
                </a:cubicBezTo>
                <a:cubicBezTo>
                  <a:pt x="18927" y="16172"/>
                  <a:pt x="18901" y="16211"/>
                  <a:pt x="18874" y="16249"/>
                </a:cubicBezTo>
                <a:cubicBezTo>
                  <a:pt x="18806" y="16347"/>
                  <a:pt x="18741" y="16448"/>
                  <a:pt x="18679" y="16548"/>
                </a:cubicBezTo>
                <a:cubicBezTo>
                  <a:pt x="18656" y="16585"/>
                  <a:pt x="18632" y="16624"/>
                  <a:pt x="18610" y="16661"/>
                </a:cubicBezTo>
                <a:cubicBezTo>
                  <a:pt x="18448" y="16937"/>
                  <a:pt x="18309" y="17223"/>
                  <a:pt x="18188" y="17515"/>
                </a:cubicBezTo>
                <a:cubicBezTo>
                  <a:pt x="18177" y="17541"/>
                  <a:pt x="18167" y="17568"/>
                  <a:pt x="18157" y="17593"/>
                </a:cubicBezTo>
                <a:cubicBezTo>
                  <a:pt x="18105" y="17722"/>
                  <a:pt x="18058" y="17851"/>
                  <a:pt x="18015" y="17981"/>
                </a:cubicBezTo>
                <a:cubicBezTo>
                  <a:pt x="18007" y="18005"/>
                  <a:pt x="17999" y="18027"/>
                  <a:pt x="17991" y="18050"/>
                </a:cubicBezTo>
                <a:cubicBezTo>
                  <a:pt x="17137" y="20672"/>
                  <a:pt x="17693" y="23574"/>
                  <a:pt x="17879" y="24385"/>
                </a:cubicBezTo>
                <a:cubicBezTo>
                  <a:pt x="17338" y="25459"/>
                  <a:pt x="16781" y="26526"/>
                  <a:pt x="16194" y="27576"/>
                </a:cubicBezTo>
                <a:cubicBezTo>
                  <a:pt x="15287" y="29139"/>
                  <a:pt x="14470" y="30985"/>
                  <a:pt x="13384" y="32463"/>
                </a:cubicBezTo>
                <a:cubicBezTo>
                  <a:pt x="14402" y="27182"/>
                  <a:pt x="14912" y="21710"/>
                  <a:pt x="14961" y="16391"/>
                </a:cubicBezTo>
                <a:cubicBezTo>
                  <a:pt x="15215" y="15706"/>
                  <a:pt x="15740" y="14476"/>
                  <a:pt x="16770" y="12655"/>
                </a:cubicBezTo>
                <a:cubicBezTo>
                  <a:pt x="18397" y="9779"/>
                  <a:pt x="17348" y="5245"/>
                  <a:pt x="14160" y="1711"/>
                </a:cubicBezTo>
                <a:cubicBezTo>
                  <a:pt x="14126" y="1673"/>
                  <a:pt x="14090" y="1633"/>
                  <a:pt x="14054" y="1593"/>
                </a:cubicBezTo>
                <a:cubicBezTo>
                  <a:pt x="13894" y="1421"/>
                  <a:pt x="13730" y="1249"/>
                  <a:pt x="13560" y="1080"/>
                </a:cubicBezTo>
                <a:cubicBezTo>
                  <a:pt x="13390" y="911"/>
                  <a:pt x="13213" y="749"/>
                  <a:pt x="13033" y="587"/>
                </a:cubicBezTo>
                <a:cubicBezTo>
                  <a:pt x="12991" y="548"/>
                  <a:pt x="12948" y="510"/>
                  <a:pt x="12903" y="472"/>
                </a:cubicBezTo>
                <a:cubicBezTo>
                  <a:pt x="12721" y="311"/>
                  <a:pt x="12536" y="154"/>
                  <a:pt x="12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720000" y="37670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20000" y="41237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3" type="subTitle"/>
          </p:nvPr>
        </p:nvSpPr>
        <p:spPr>
          <a:xfrm>
            <a:off x="3359550" y="37670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4" type="subTitle"/>
          </p:nvPr>
        </p:nvSpPr>
        <p:spPr>
          <a:xfrm>
            <a:off x="3359550" y="41237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5" type="subTitle"/>
          </p:nvPr>
        </p:nvSpPr>
        <p:spPr>
          <a:xfrm>
            <a:off x="5999050" y="37670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6" type="subTitle"/>
          </p:nvPr>
        </p:nvSpPr>
        <p:spPr>
          <a:xfrm>
            <a:off x="5999050" y="41237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7" type="subTitle"/>
          </p:nvPr>
        </p:nvSpPr>
        <p:spPr>
          <a:xfrm>
            <a:off x="720000" y="207362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8" type="subTitle"/>
          </p:nvPr>
        </p:nvSpPr>
        <p:spPr>
          <a:xfrm>
            <a:off x="720000" y="243032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9" type="subTitle"/>
          </p:nvPr>
        </p:nvSpPr>
        <p:spPr>
          <a:xfrm>
            <a:off x="3359550" y="207362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13" type="subTitle"/>
          </p:nvPr>
        </p:nvSpPr>
        <p:spPr>
          <a:xfrm>
            <a:off x="3359525" y="243032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4" type="subTitle"/>
          </p:nvPr>
        </p:nvSpPr>
        <p:spPr>
          <a:xfrm>
            <a:off x="5999050" y="207362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b="1" sz="2000"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15" type="subTitle"/>
          </p:nvPr>
        </p:nvSpPr>
        <p:spPr>
          <a:xfrm>
            <a:off x="5999050" y="243032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8650825" y="4229273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 flipH="1">
            <a:off x="8336975" y="312439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650825" y="2019523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flipH="1">
            <a:off x="8336975" y="9146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650825" y="-190227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 rot="1744165">
            <a:off x="537" y="4264148"/>
            <a:ext cx="828579" cy="1147337"/>
          </a:xfrm>
          <a:custGeom>
            <a:rect b="b" l="l" r="r" t="t"/>
            <a:pathLst>
              <a:path extrusionOk="0" h="45248" w="32677">
                <a:moveTo>
                  <a:pt x="14753" y="1"/>
                </a:moveTo>
                <a:lnTo>
                  <a:pt x="14753" y="1"/>
                </a:lnTo>
                <a:cubicBezTo>
                  <a:pt x="15060" y="1506"/>
                  <a:pt x="13044" y="5773"/>
                  <a:pt x="10535" y="12783"/>
                </a:cubicBezTo>
                <a:cubicBezTo>
                  <a:pt x="8338" y="18921"/>
                  <a:pt x="12034" y="23224"/>
                  <a:pt x="12989" y="24200"/>
                </a:cubicBezTo>
                <a:cubicBezTo>
                  <a:pt x="12216" y="28612"/>
                  <a:pt x="11131" y="32985"/>
                  <a:pt x="9523" y="37156"/>
                </a:cubicBezTo>
                <a:cubicBezTo>
                  <a:pt x="9505" y="37136"/>
                  <a:pt x="9485" y="37116"/>
                  <a:pt x="9466" y="37095"/>
                </a:cubicBezTo>
                <a:cubicBezTo>
                  <a:pt x="8606" y="36006"/>
                  <a:pt x="8138" y="34651"/>
                  <a:pt x="7624" y="33368"/>
                </a:cubicBezTo>
                <a:cubicBezTo>
                  <a:pt x="7299" y="32482"/>
                  <a:pt x="6994" y="31589"/>
                  <a:pt x="6696" y="30694"/>
                </a:cubicBezTo>
                <a:cubicBezTo>
                  <a:pt x="13341" y="13774"/>
                  <a:pt x="1" y="7577"/>
                  <a:pt x="1" y="7577"/>
                </a:cubicBezTo>
                <a:lnTo>
                  <a:pt x="1" y="7577"/>
                </a:lnTo>
                <a:cubicBezTo>
                  <a:pt x="785" y="8900"/>
                  <a:pt x="274" y="13590"/>
                  <a:pt x="193" y="21037"/>
                </a:cubicBezTo>
                <a:cubicBezTo>
                  <a:pt x="120" y="27903"/>
                  <a:pt x="5554" y="30706"/>
                  <a:pt x="6402" y="31101"/>
                </a:cubicBezTo>
                <a:cubicBezTo>
                  <a:pt x="7123" y="33502"/>
                  <a:pt x="8205" y="36748"/>
                  <a:pt x="9314" y="37702"/>
                </a:cubicBezTo>
                <a:cubicBezTo>
                  <a:pt x="8803" y="38987"/>
                  <a:pt x="8239" y="40252"/>
                  <a:pt x="7617" y="41492"/>
                </a:cubicBezTo>
                <a:cubicBezTo>
                  <a:pt x="6937" y="42782"/>
                  <a:pt x="6176" y="44037"/>
                  <a:pt x="5264" y="45197"/>
                </a:cubicBezTo>
                <a:lnTo>
                  <a:pt x="5319" y="45247"/>
                </a:lnTo>
                <a:cubicBezTo>
                  <a:pt x="6383" y="44214"/>
                  <a:pt x="7288" y="43015"/>
                  <a:pt x="8064" y="41746"/>
                </a:cubicBezTo>
                <a:cubicBezTo>
                  <a:pt x="8856" y="40462"/>
                  <a:pt x="9521" y="39116"/>
                  <a:pt x="10090" y="37727"/>
                </a:cubicBezTo>
                <a:cubicBezTo>
                  <a:pt x="12235" y="36042"/>
                  <a:pt x="14322" y="34272"/>
                  <a:pt x="16280" y="32371"/>
                </a:cubicBezTo>
                <a:cubicBezTo>
                  <a:pt x="16287" y="32371"/>
                  <a:pt x="16295" y="32371"/>
                  <a:pt x="16302" y="32371"/>
                </a:cubicBezTo>
                <a:cubicBezTo>
                  <a:pt x="18054" y="32371"/>
                  <a:pt x="23223" y="31887"/>
                  <a:pt x="26086" y="26476"/>
                </a:cubicBezTo>
                <a:cubicBezTo>
                  <a:pt x="29569" y="19895"/>
                  <a:pt x="31359" y="15528"/>
                  <a:pt x="32677" y="14740"/>
                </a:cubicBezTo>
                <a:cubicBezTo>
                  <a:pt x="32677" y="14740"/>
                  <a:pt x="32549" y="14732"/>
                  <a:pt x="32316" y="14732"/>
                </a:cubicBezTo>
                <a:cubicBezTo>
                  <a:pt x="30051" y="14732"/>
                  <a:pt x="17805" y="15497"/>
                  <a:pt x="15764" y="31822"/>
                </a:cubicBezTo>
                <a:cubicBezTo>
                  <a:pt x="14070" y="33485"/>
                  <a:pt x="12323" y="35102"/>
                  <a:pt x="10517" y="36627"/>
                </a:cubicBezTo>
                <a:cubicBezTo>
                  <a:pt x="11406" y="34227"/>
                  <a:pt x="12039" y="31724"/>
                  <a:pt x="12562" y="29227"/>
                </a:cubicBezTo>
                <a:cubicBezTo>
                  <a:pt x="12914" y="27529"/>
                  <a:pt x="13212" y="25820"/>
                  <a:pt x="13467" y="24104"/>
                </a:cubicBezTo>
                <a:cubicBezTo>
                  <a:pt x="25371" y="10250"/>
                  <a:pt x="14753" y="1"/>
                  <a:pt x="147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 rot="7122010">
            <a:off x="-115776" y="-87521"/>
            <a:ext cx="828365" cy="863511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 rot="-1954562">
            <a:off x="8196746" y="4336486"/>
            <a:ext cx="890628" cy="935610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 rot="-8331682">
            <a:off x="8279078" y="49421"/>
            <a:ext cx="890669" cy="935654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8331682">
            <a:off x="61853" y="49421"/>
            <a:ext cx="890669" cy="935654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flipH="1" rot="-2468318">
            <a:off x="8279078" y="4030371"/>
            <a:ext cx="890669" cy="935654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9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3" name="Google Shape;203;p25"/>
          <p:cNvSpPr/>
          <p:nvPr/>
        </p:nvSpPr>
        <p:spPr>
          <a:xfrm flipH="1" rot="10800000">
            <a:off x="115281" y="-12"/>
            <a:ext cx="828607" cy="1147376"/>
          </a:xfrm>
          <a:custGeom>
            <a:rect b="b" l="l" r="r" t="t"/>
            <a:pathLst>
              <a:path extrusionOk="0" h="45248" w="32677">
                <a:moveTo>
                  <a:pt x="14753" y="1"/>
                </a:moveTo>
                <a:lnTo>
                  <a:pt x="14753" y="1"/>
                </a:lnTo>
                <a:cubicBezTo>
                  <a:pt x="15060" y="1506"/>
                  <a:pt x="13044" y="5773"/>
                  <a:pt x="10535" y="12783"/>
                </a:cubicBezTo>
                <a:cubicBezTo>
                  <a:pt x="8338" y="18921"/>
                  <a:pt x="12034" y="23224"/>
                  <a:pt x="12989" y="24200"/>
                </a:cubicBezTo>
                <a:cubicBezTo>
                  <a:pt x="12216" y="28612"/>
                  <a:pt x="11131" y="32985"/>
                  <a:pt x="9523" y="37156"/>
                </a:cubicBezTo>
                <a:cubicBezTo>
                  <a:pt x="9505" y="37136"/>
                  <a:pt x="9485" y="37116"/>
                  <a:pt x="9466" y="37095"/>
                </a:cubicBezTo>
                <a:cubicBezTo>
                  <a:pt x="8606" y="36006"/>
                  <a:pt x="8138" y="34651"/>
                  <a:pt x="7624" y="33368"/>
                </a:cubicBezTo>
                <a:cubicBezTo>
                  <a:pt x="7299" y="32482"/>
                  <a:pt x="6994" y="31589"/>
                  <a:pt x="6696" y="30694"/>
                </a:cubicBezTo>
                <a:cubicBezTo>
                  <a:pt x="13341" y="13774"/>
                  <a:pt x="1" y="7577"/>
                  <a:pt x="1" y="7577"/>
                </a:cubicBezTo>
                <a:lnTo>
                  <a:pt x="1" y="7577"/>
                </a:lnTo>
                <a:cubicBezTo>
                  <a:pt x="785" y="8900"/>
                  <a:pt x="274" y="13590"/>
                  <a:pt x="193" y="21037"/>
                </a:cubicBezTo>
                <a:cubicBezTo>
                  <a:pt x="120" y="27903"/>
                  <a:pt x="5554" y="30706"/>
                  <a:pt x="6402" y="31101"/>
                </a:cubicBezTo>
                <a:cubicBezTo>
                  <a:pt x="7123" y="33502"/>
                  <a:pt x="8205" y="36748"/>
                  <a:pt x="9314" y="37702"/>
                </a:cubicBezTo>
                <a:cubicBezTo>
                  <a:pt x="8803" y="38987"/>
                  <a:pt x="8239" y="40252"/>
                  <a:pt x="7617" y="41492"/>
                </a:cubicBezTo>
                <a:cubicBezTo>
                  <a:pt x="6937" y="42782"/>
                  <a:pt x="6176" y="44037"/>
                  <a:pt x="5264" y="45197"/>
                </a:cubicBezTo>
                <a:lnTo>
                  <a:pt x="5319" y="45247"/>
                </a:lnTo>
                <a:cubicBezTo>
                  <a:pt x="6383" y="44214"/>
                  <a:pt x="7288" y="43015"/>
                  <a:pt x="8064" y="41746"/>
                </a:cubicBezTo>
                <a:cubicBezTo>
                  <a:pt x="8856" y="40462"/>
                  <a:pt x="9521" y="39116"/>
                  <a:pt x="10090" y="37727"/>
                </a:cubicBezTo>
                <a:cubicBezTo>
                  <a:pt x="12235" y="36042"/>
                  <a:pt x="14322" y="34272"/>
                  <a:pt x="16280" y="32371"/>
                </a:cubicBezTo>
                <a:cubicBezTo>
                  <a:pt x="16287" y="32371"/>
                  <a:pt x="16295" y="32371"/>
                  <a:pt x="16302" y="32371"/>
                </a:cubicBezTo>
                <a:cubicBezTo>
                  <a:pt x="18054" y="32371"/>
                  <a:pt x="23223" y="31887"/>
                  <a:pt x="26086" y="26476"/>
                </a:cubicBezTo>
                <a:cubicBezTo>
                  <a:pt x="29569" y="19895"/>
                  <a:pt x="31359" y="15528"/>
                  <a:pt x="32677" y="14740"/>
                </a:cubicBezTo>
                <a:cubicBezTo>
                  <a:pt x="32677" y="14740"/>
                  <a:pt x="32549" y="14732"/>
                  <a:pt x="32316" y="14732"/>
                </a:cubicBezTo>
                <a:cubicBezTo>
                  <a:pt x="30051" y="14732"/>
                  <a:pt x="17805" y="15497"/>
                  <a:pt x="15764" y="31822"/>
                </a:cubicBezTo>
                <a:cubicBezTo>
                  <a:pt x="14070" y="33485"/>
                  <a:pt x="12323" y="35102"/>
                  <a:pt x="10517" y="36627"/>
                </a:cubicBezTo>
                <a:cubicBezTo>
                  <a:pt x="11406" y="34227"/>
                  <a:pt x="12039" y="31724"/>
                  <a:pt x="12562" y="29227"/>
                </a:cubicBezTo>
                <a:cubicBezTo>
                  <a:pt x="12914" y="27529"/>
                  <a:pt x="13212" y="25820"/>
                  <a:pt x="13467" y="24104"/>
                </a:cubicBezTo>
                <a:cubicBezTo>
                  <a:pt x="25371" y="10250"/>
                  <a:pt x="14753" y="1"/>
                  <a:pt x="147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rot="10800000">
            <a:off x="8181055" y="-34218"/>
            <a:ext cx="828607" cy="1147376"/>
          </a:xfrm>
          <a:custGeom>
            <a:rect b="b" l="l" r="r" t="t"/>
            <a:pathLst>
              <a:path extrusionOk="0" h="45248" w="32677">
                <a:moveTo>
                  <a:pt x="14753" y="1"/>
                </a:moveTo>
                <a:lnTo>
                  <a:pt x="14753" y="1"/>
                </a:lnTo>
                <a:cubicBezTo>
                  <a:pt x="15060" y="1506"/>
                  <a:pt x="13044" y="5773"/>
                  <a:pt x="10535" y="12783"/>
                </a:cubicBezTo>
                <a:cubicBezTo>
                  <a:pt x="8338" y="18921"/>
                  <a:pt x="12034" y="23224"/>
                  <a:pt x="12989" y="24200"/>
                </a:cubicBezTo>
                <a:cubicBezTo>
                  <a:pt x="12216" y="28612"/>
                  <a:pt x="11131" y="32985"/>
                  <a:pt x="9523" y="37156"/>
                </a:cubicBezTo>
                <a:cubicBezTo>
                  <a:pt x="9505" y="37136"/>
                  <a:pt x="9485" y="37116"/>
                  <a:pt x="9466" y="37095"/>
                </a:cubicBezTo>
                <a:cubicBezTo>
                  <a:pt x="8606" y="36006"/>
                  <a:pt x="8138" y="34651"/>
                  <a:pt x="7624" y="33368"/>
                </a:cubicBezTo>
                <a:cubicBezTo>
                  <a:pt x="7299" y="32482"/>
                  <a:pt x="6994" y="31589"/>
                  <a:pt x="6696" y="30694"/>
                </a:cubicBezTo>
                <a:cubicBezTo>
                  <a:pt x="13341" y="13774"/>
                  <a:pt x="1" y="7577"/>
                  <a:pt x="1" y="7577"/>
                </a:cubicBezTo>
                <a:lnTo>
                  <a:pt x="1" y="7577"/>
                </a:lnTo>
                <a:cubicBezTo>
                  <a:pt x="785" y="8900"/>
                  <a:pt x="274" y="13590"/>
                  <a:pt x="193" y="21037"/>
                </a:cubicBezTo>
                <a:cubicBezTo>
                  <a:pt x="120" y="27903"/>
                  <a:pt x="5554" y="30706"/>
                  <a:pt x="6402" y="31101"/>
                </a:cubicBezTo>
                <a:cubicBezTo>
                  <a:pt x="7123" y="33502"/>
                  <a:pt x="8205" y="36748"/>
                  <a:pt x="9314" y="37702"/>
                </a:cubicBezTo>
                <a:cubicBezTo>
                  <a:pt x="8803" y="38987"/>
                  <a:pt x="8239" y="40252"/>
                  <a:pt x="7617" y="41492"/>
                </a:cubicBezTo>
                <a:cubicBezTo>
                  <a:pt x="6937" y="42782"/>
                  <a:pt x="6176" y="44037"/>
                  <a:pt x="5264" y="45197"/>
                </a:cubicBezTo>
                <a:lnTo>
                  <a:pt x="5319" y="45247"/>
                </a:lnTo>
                <a:cubicBezTo>
                  <a:pt x="6383" y="44214"/>
                  <a:pt x="7288" y="43015"/>
                  <a:pt x="8064" y="41746"/>
                </a:cubicBezTo>
                <a:cubicBezTo>
                  <a:pt x="8856" y="40462"/>
                  <a:pt x="9521" y="39116"/>
                  <a:pt x="10090" y="37727"/>
                </a:cubicBezTo>
                <a:cubicBezTo>
                  <a:pt x="12235" y="36042"/>
                  <a:pt x="14322" y="34272"/>
                  <a:pt x="16280" y="32371"/>
                </a:cubicBezTo>
                <a:cubicBezTo>
                  <a:pt x="16287" y="32371"/>
                  <a:pt x="16295" y="32371"/>
                  <a:pt x="16302" y="32371"/>
                </a:cubicBezTo>
                <a:cubicBezTo>
                  <a:pt x="18054" y="32371"/>
                  <a:pt x="23223" y="31887"/>
                  <a:pt x="26086" y="26476"/>
                </a:cubicBezTo>
                <a:cubicBezTo>
                  <a:pt x="29569" y="19895"/>
                  <a:pt x="31359" y="15528"/>
                  <a:pt x="32677" y="14740"/>
                </a:cubicBezTo>
                <a:cubicBezTo>
                  <a:pt x="32677" y="14740"/>
                  <a:pt x="32549" y="14732"/>
                  <a:pt x="32316" y="14732"/>
                </a:cubicBezTo>
                <a:cubicBezTo>
                  <a:pt x="30051" y="14732"/>
                  <a:pt x="17805" y="15497"/>
                  <a:pt x="15764" y="31822"/>
                </a:cubicBezTo>
                <a:cubicBezTo>
                  <a:pt x="14070" y="33485"/>
                  <a:pt x="12323" y="35102"/>
                  <a:pt x="10517" y="36627"/>
                </a:cubicBezTo>
                <a:cubicBezTo>
                  <a:pt x="11406" y="34227"/>
                  <a:pt x="12039" y="31724"/>
                  <a:pt x="12562" y="29227"/>
                </a:cubicBezTo>
                <a:cubicBezTo>
                  <a:pt x="12914" y="27529"/>
                  <a:pt x="13212" y="25820"/>
                  <a:pt x="13467" y="24104"/>
                </a:cubicBezTo>
                <a:cubicBezTo>
                  <a:pt x="25371" y="10250"/>
                  <a:pt x="14753" y="1"/>
                  <a:pt x="147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13250" y="539500"/>
            <a:ext cx="385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7" name="Google Shape;207;p26"/>
          <p:cNvSpPr/>
          <p:nvPr/>
        </p:nvSpPr>
        <p:spPr>
          <a:xfrm rot="-564786">
            <a:off x="91532" y="4060345"/>
            <a:ext cx="502691" cy="634481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rot="2700000">
            <a:off x="631667" y="4595095"/>
            <a:ext cx="602910" cy="451504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6"/>
          <p:cNvGrpSpPr/>
          <p:nvPr/>
        </p:nvGrpSpPr>
        <p:grpSpPr>
          <a:xfrm flipH="1" rot="-5682126">
            <a:off x="8319043" y="4062703"/>
            <a:ext cx="697109" cy="1147429"/>
            <a:chOff x="1934867" y="3493379"/>
            <a:chExt cx="621823" cy="1023510"/>
          </a:xfrm>
        </p:grpSpPr>
        <p:sp>
          <p:nvSpPr>
            <p:cNvPr id="210" name="Google Shape;210;p26"/>
            <p:cNvSpPr/>
            <p:nvPr/>
          </p:nvSpPr>
          <p:spPr>
            <a:xfrm>
              <a:off x="2008306" y="3901127"/>
              <a:ext cx="278761" cy="57991"/>
            </a:xfrm>
            <a:custGeom>
              <a:rect b="b" l="l" r="r" t="t"/>
              <a:pathLst>
                <a:path extrusionOk="0" h="2564" w="12325">
                  <a:moveTo>
                    <a:pt x="6760" y="0"/>
                  </a:moveTo>
                  <a:cubicBezTo>
                    <a:pt x="6500" y="0"/>
                    <a:pt x="6240" y="5"/>
                    <a:pt x="5980" y="16"/>
                  </a:cubicBezTo>
                  <a:cubicBezTo>
                    <a:pt x="3855" y="104"/>
                    <a:pt x="1699" y="602"/>
                    <a:pt x="1" y="1755"/>
                  </a:cubicBezTo>
                  <a:cubicBezTo>
                    <a:pt x="1544" y="2298"/>
                    <a:pt x="3199" y="2564"/>
                    <a:pt x="4847" y="2564"/>
                  </a:cubicBezTo>
                  <a:cubicBezTo>
                    <a:pt x="7526" y="2564"/>
                    <a:pt x="10187" y="1863"/>
                    <a:pt x="12324" y="515"/>
                  </a:cubicBezTo>
                  <a:cubicBezTo>
                    <a:pt x="10480" y="259"/>
                    <a:pt x="8623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934867" y="3493379"/>
              <a:ext cx="621823" cy="1023510"/>
            </a:xfrm>
            <a:custGeom>
              <a:rect b="b" l="l" r="r" t="t"/>
              <a:pathLst>
                <a:path extrusionOk="0" h="45253" w="27493">
                  <a:moveTo>
                    <a:pt x="19199" y="0"/>
                  </a:moveTo>
                  <a:lnTo>
                    <a:pt x="19199" y="0"/>
                  </a:lnTo>
                  <a:cubicBezTo>
                    <a:pt x="17882" y="1726"/>
                    <a:pt x="17479" y="4135"/>
                    <a:pt x="18138" y="6217"/>
                  </a:cubicBezTo>
                  <a:cubicBezTo>
                    <a:pt x="18048" y="6245"/>
                    <a:pt x="17983" y="6322"/>
                    <a:pt x="17971" y="6420"/>
                  </a:cubicBezTo>
                  <a:cubicBezTo>
                    <a:pt x="17948" y="6620"/>
                    <a:pt x="17921" y="6821"/>
                    <a:pt x="17897" y="7020"/>
                  </a:cubicBezTo>
                  <a:cubicBezTo>
                    <a:pt x="17431" y="5049"/>
                    <a:pt x="16453" y="3120"/>
                    <a:pt x="14991" y="1700"/>
                  </a:cubicBezTo>
                  <a:lnTo>
                    <a:pt x="14991" y="1700"/>
                  </a:lnTo>
                  <a:cubicBezTo>
                    <a:pt x="14652" y="2892"/>
                    <a:pt x="14780" y="4216"/>
                    <a:pt x="15342" y="5317"/>
                  </a:cubicBezTo>
                  <a:cubicBezTo>
                    <a:pt x="15866" y="6348"/>
                    <a:pt x="16769" y="7168"/>
                    <a:pt x="17825" y="7596"/>
                  </a:cubicBezTo>
                  <a:cubicBezTo>
                    <a:pt x="17767" y="8042"/>
                    <a:pt x="17706" y="8487"/>
                    <a:pt x="17640" y="8931"/>
                  </a:cubicBezTo>
                  <a:cubicBezTo>
                    <a:pt x="16563" y="6743"/>
                    <a:pt x="14642" y="4970"/>
                    <a:pt x="12388" y="3945"/>
                  </a:cubicBezTo>
                  <a:lnTo>
                    <a:pt x="12388" y="3945"/>
                  </a:lnTo>
                  <a:cubicBezTo>
                    <a:pt x="12577" y="5329"/>
                    <a:pt x="13244" y="6573"/>
                    <a:pt x="14211" y="7493"/>
                  </a:cubicBezTo>
                  <a:cubicBezTo>
                    <a:pt x="15143" y="8380"/>
                    <a:pt x="16351" y="8956"/>
                    <a:pt x="17612" y="9127"/>
                  </a:cubicBezTo>
                  <a:cubicBezTo>
                    <a:pt x="17528" y="9690"/>
                    <a:pt x="17437" y="10254"/>
                    <a:pt x="17342" y="10815"/>
                  </a:cubicBezTo>
                  <a:cubicBezTo>
                    <a:pt x="15567" y="8504"/>
                    <a:pt x="13075" y="6790"/>
                    <a:pt x="10327" y="5851"/>
                  </a:cubicBezTo>
                  <a:lnTo>
                    <a:pt x="10327" y="5851"/>
                  </a:lnTo>
                  <a:cubicBezTo>
                    <a:pt x="11544" y="8854"/>
                    <a:pt x="14362" y="10844"/>
                    <a:pt x="17318" y="10959"/>
                  </a:cubicBezTo>
                  <a:cubicBezTo>
                    <a:pt x="17231" y="11464"/>
                    <a:pt x="17142" y="11968"/>
                    <a:pt x="17046" y="12472"/>
                  </a:cubicBezTo>
                  <a:cubicBezTo>
                    <a:pt x="14882" y="10383"/>
                    <a:pt x="12009" y="9005"/>
                    <a:pt x="9004" y="8602"/>
                  </a:cubicBezTo>
                  <a:lnTo>
                    <a:pt x="9004" y="8602"/>
                  </a:lnTo>
                  <a:cubicBezTo>
                    <a:pt x="10909" y="11144"/>
                    <a:pt x="13946" y="12596"/>
                    <a:pt x="17010" y="12596"/>
                  </a:cubicBezTo>
                  <a:cubicBezTo>
                    <a:pt x="17014" y="12596"/>
                    <a:pt x="17018" y="12596"/>
                    <a:pt x="17023" y="12596"/>
                  </a:cubicBezTo>
                  <a:lnTo>
                    <a:pt x="17023" y="12596"/>
                  </a:lnTo>
                  <a:cubicBezTo>
                    <a:pt x="16936" y="13050"/>
                    <a:pt x="16847" y="13503"/>
                    <a:pt x="16754" y="13955"/>
                  </a:cubicBezTo>
                  <a:cubicBezTo>
                    <a:pt x="14894" y="12491"/>
                    <a:pt x="12563" y="11688"/>
                    <a:pt x="10224" y="11688"/>
                  </a:cubicBezTo>
                  <a:cubicBezTo>
                    <a:pt x="9170" y="11688"/>
                    <a:pt x="8115" y="11851"/>
                    <a:pt x="7101" y="12190"/>
                  </a:cubicBezTo>
                  <a:cubicBezTo>
                    <a:pt x="8758" y="13881"/>
                    <a:pt x="11088" y="14808"/>
                    <a:pt x="13389" y="14808"/>
                  </a:cubicBezTo>
                  <a:cubicBezTo>
                    <a:pt x="14537" y="14808"/>
                    <a:pt x="15678" y="14577"/>
                    <a:pt x="16725" y="14096"/>
                  </a:cubicBezTo>
                  <a:lnTo>
                    <a:pt x="16725" y="14096"/>
                  </a:lnTo>
                  <a:cubicBezTo>
                    <a:pt x="16510" y="15134"/>
                    <a:pt x="16272" y="16168"/>
                    <a:pt x="16019" y="17197"/>
                  </a:cubicBezTo>
                  <a:cubicBezTo>
                    <a:pt x="13564" y="15406"/>
                    <a:pt x="10601" y="14450"/>
                    <a:pt x="7605" y="14450"/>
                  </a:cubicBezTo>
                  <a:cubicBezTo>
                    <a:pt x="6772" y="14450"/>
                    <a:pt x="5936" y="14524"/>
                    <a:pt x="5108" y="14675"/>
                  </a:cubicBezTo>
                  <a:cubicBezTo>
                    <a:pt x="5505" y="15677"/>
                    <a:pt x="6323" y="16412"/>
                    <a:pt x="7236" y="16843"/>
                  </a:cubicBezTo>
                  <a:cubicBezTo>
                    <a:pt x="8148" y="17275"/>
                    <a:pt x="9154" y="17435"/>
                    <a:pt x="10152" y="17535"/>
                  </a:cubicBezTo>
                  <a:cubicBezTo>
                    <a:pt x="10996" y="17621"/>
                    <a:pt x="11844" y="17667"/>
                    <a:pt x="12711" y="17667"/>
                  </a:cubicBezTo>
                  <a:cubicBezTo>
                    <a:pt x="13758" y="17667"/>
                    <a:pt x="14831" y="17600"/>
                    <a:pt x="15955" y="17455"/>
                  </a:cubicBezTo>
                  <a:lnTo>
                    <a:pt x="15955" y="17455"/>
                  </a:lnTo>
                  <a:cubicBezTo>
                    <a:pt x="15592" y="18913"/>
                    <a:pt x="15192" y="20361"/>
                    <a:pt x="14753" y="21798"/>
                  </a:cubicBezTo>
                  <a:cubicBezTo>
                    <a:pt x="13187" y="21285"/>
                    <a:pt x="11522" y="21032"/>
                    <a:pt x="9855" y="21032"/>
                  </a:cubicBezTo>
                  <a:cubicBezTo>
                    <a:pt x="7171" y="21032"/>
                    <a:pt x="4484" y="21688"/>
                    <a:pt x="2204" y="22966"/>
                  </a:cubicBezTo>
                  <a:cubicBezTo>
                    <a:pt x="3462" y="23870"/>
                    <a:pt x="5079" y="24252"/>
                    <a:pt x="6706" y="24252"/>
                  </a:cubicBezTo>
                  <a:cubicBezTo>
                    <a:pt x="7334" y="24252"/>
                    <a:pt x="7964" y="24195"/>
                    <a:pt x="8575" y="24089"/>
                  </a:cubicBezTo>
                  <a:cubicBezTo>
                    <a:pt x="10692" y="23723"/>
                    <a:pt x="12649" y="22839"/>
                    <a:pt x="14707" y="21947"/>
                  </a:cubicBezTo>
                  <a:lnTo>
                    <a:pt x="14707" y="21947"/>
                  </a:lnTo>
                  <a:cubicBezTo>
                    <a:pt x="14403" y="22940"/>
                    <a:pt x="14082" y="23925"/>
                    <a:pt x="13744" y="24906"/>
                  </a:cubicBezTo>
                  <a:cubicBezTo>
                    <a:pt x="12669" y="24752"/>
                    <a:pt x="11580" y="24677"/>
                    <a:pt x="10491" y="24677"/>
                  </a:cubicBezTo>
                  <a:cubicBezTo>
                    <a:pt x="7410" y="24677"/>
                    <a:pt x="4332" y="25282"/>
                    <a:pt x="1570" y="26425"/>
                  </a:cubicBezTo>
                  <a:cubicBezTo>
                    <a:pt x="3112" y="27166"/>
                    <a:pt x="4861" y="27553"/>
                    <a:pt x="6610" y="27553"/>
                  </a:cubicBezTo>
                  <a:cubicBezTo>
                    <a:pt x="7078" y="27553"/>
                    <a:pt x="7547" y="27525"/>
                    <a:pt x="8011" y="27469"/>
                  </a:cubicBezTo>
                  <a:cubicBezTo>
                    <a:pt x="10098" y="27216"/>
                    <a:pt x="12095" y="26389"/>
                    <a:pt x="13668" y="25130"/>
                  </a:cubicBezTo>
                  <a:lnTo>
                    <a:pt x="13668" y="25130"/>
                  </a:lnTo>
                  <a:cubicBezTo>
                    <a:pt x="13244" y="26350"/>
                    <a:pt x="12793" y="27561"/>
                    <a:pt x="12315" y="28762"/>
                  </a:cubicBezTo>
                  <a:cubicBezTo>
                    <a:pt x="11012" y="28289"/>
                    <a:pt x="9631" y="28056"/>
                    <a:pt x="8249" y="28056"/>
                  </a:cubicBezTo>
                  <a:cubicBezTo>
                    <a:pt x="5975" y="28056"/>
                    <a:pt x="3698" y="28686"/>
                    <a:pt x="1762" y="29914"/>
                  </a:cubicBezTo>
                  <a:cubicBezTo>
                    <a:pt x="2862" y="30716"/>
                    <a:pt x="4215" y="31050"/>
                    <a:pt x="5575" y="31050"/>
                  </a:cubicBezTo>
                  <a:cubicBezTo>
                    <a:pt x="6114" y="31050"/>
                    <a:pt x="6655" y="30998"/>
                    <a:pt x="7181" y="30901"/>
                  </a:cubicBezTo>
                  <a:cubicBezTo>
                    <a:pt x="8952" y="30575"/>
                    <a:pt x="10606" y="29798"/>
                    <a:pt x="12243" y="28942"/>
                  </a:cubicBezTo>
                  <a:lnTo>
                    <a:pt x="12243" y="28942"/>
                  </a:lnTo>
                  <a:cubicBezTo>
                    <a:pt x="11863" y="29895"/>
                    <a:pt x="11461" y="30842"/>
                    <a:pt x="11048" y="31783"/>
                  </a:cubicBezTo>
                  <a:cubicBezTo>
                    <a:pt x="9945" y="31487"/>
                    <a:pt x="8807" y="31342"/>
                    <a:pt x="7668" y="31342"/>
                  </a:cubicBezTo>
                  <a:cubicBezTo>
                    <a:pt x="4957" y="31342"/>
                    <a:pt x="2243" y="32163"/>
                    <a:pt x="0" y="33727"/>
                  </a:cubicBezTo>
                  <a:cubicBezTo>
                    <a:pt x="1045" y="34279"/>
                    <a:pt x="2214" y="34512"/>
                    <a:pt x="3394" y="34512"/>
                  </a:cubicBezTo>
                  <a:cubicBezTo>
                    <a:pt x="4188" y="34512"/>
                    <a:pt x="4988" y="34406"/>
                    <a:pt x="5758" y="34221"/>
                  </a:cubicBezTo>
                  <a:cubicBezTo>
                    <a:pt x="7565" y="33786"/>
                    <a:pt x="9249" y="32944"/>
                    <a:pt x="10950" y="32005"/>
                  </a:cubicBezTo>
                  <a:lnTo>
                    <a:pt x="10950" y="32005"/>
                  </a:lnTo>
                  <a:cubicBezTo>
                    <a:pt x="10500" y="33017"/>
                    <a:pt x="10034" y="34020"/>
                    <a:pt x="9547" y="35014"/>
                  </a:cubicBezTo>
                  <a:cubicBezTo>
                    <a:pt x="8928" y="34906"/>
                    <a:pt x="8299" y="34854"/>
                    <a:pt x="7671" y="34854"/>
                  </a:cubicBezTo>
                  <a:cubicBezTo>
                    <a:pt x="5070" y="34854"/>
                    <a:pt x="2467" y="35756"/>
                    <a:pt x="510" y="37399"/>
                  </a:cubicBezTo>
                  <a:cubicBezTo>
                    <a:pt x="1042" y="37732"/>
                    <a:pt x="1678" y="37840"/>
                    <a:pt x="2322" y="37840"/>
                  </a:cubicBezTo>
                  <a:cubicBezTo>
                    <a:pt x="2632" y="37840"/>
                    <a:pt x="2944" y="37815"/>
                    <a:pt x="3247" y="37779"/>
                  </a:cubicBezTo>
                  <a:cubicBezTo>
                    <a:pt x="5469" y="37510"/>
                    <a:pt x="7614" y="36697"/>
                    <a:pt x="9407" y="35296"/>
                  </a:cubicBezTo>
                  <a:lnTo>
                    <a:pt x="9407" y="35296"/>
                  </a:lnTo>
                  <a:cubicBezTo>
                    <a:pt x="7774" y="38601"/>
                    <a:pt x="5938" y="41804"/>
                    <a:pt x="3902" y="44875"/>
                  </a:cubicBezTo>
                  <a:cubicBezTo>
                    <a:pt x="3829" y="44988"/>
                    <a:pt x="3858" y="45138"/>
                    <a:pt x="3971" y="45212"/>
                  </a:cubicBezTo>
                  <a:cubicBezTo>
                    <a:pt x="4012" y="45239"/>
                    <a:pt x="4059" y="45253"/>
                    <a:pt x="4105" y="45253"/>
                  </a:cubicBezTo>
                  <a:cubicBezTo>
                    <a:pt x="4184" y="45253"/>
                    <a:pt x="4261" y="45213"/>
                    <a:pt x="4308" y="45144"/>
                  </a:cubicBezTo>
                  <a:cubicBezTo>
                    <a:pt x="6200" y="42286"/>
                    <a:pt x="7924" y="39318"/>
                    <a:pt x="9471" y="36259"/>
                  </a:cubicBezTo>
                  <a:cubicBezTo>
                    <a:pt x="9523" y="37447"/>
                    <a:pt x="9919" y="38619"/>
                    <a:pt x="10607" y="39579"/>
                  </a:cubicBezTo>
                  <a:cubicBezTo>
                    <a:pt x="11452" y="40756"/>
                    <a:pt x="12722" y="41605"/>
                    <a:pt x="14113" y="41924"/>
                  </a:cubicBezTo>
                  <a:cubicBezTo>
                    <a:pt x="13739" y="40248"/>
                    <a:pt x="12799" y="38808"/>
                    <a:pt x="11812" y="37467"/>
                  </a:cubicBezTo>
                  <a:cubicBezTo>
                    <a:pt x="11260" y="36718"/>
                    <a:pt x="10635" y="35950"/>
                    <a:pt x="9808" y="35577"/>
                  </a:cubicBezTo>
                  <a:cubicBezTo>
                    <a:pt x="9987" y="35218"/>
                    <a:pt x="10163" y="34856"/>
                    <a:pt x="10338" y="34492"/>
                  </a:cubicBezTo>
                  <a:cubicBezTo>
                    <a:pt x="12464" y="37348"/>
                    <a:pt x="15690" y="38960"/>
                    <a:pt x="18989" y="39051"/>
                  </a:cubicBezTo>
                  <a:cubicBezTo>
                    <a:pt x="17107" y="36181"/>
                    <a:pt x="13806" y="34354"/>
                    <a:pt x="10436" y="34289"/>
                  </a:cubicBezTo>
                  <a:cubicBezTo>
                    <a:pt x="10832" y="33456"/>
                    <a:pt x="11214" y="32615"/>
                    <a:pt x="11585" y="31770"/>
                  </a:cubicBezTo>
                  <a:cubicBezTo>
                    <a:pt x="14147" y="34570"/>
                    <a:pt x="17816" y="36181"/>
                    <a:pt x="21517" y="36181"/>
                  </a:cubicBezTo>
                  <a:cubicBezTo>
                    <a:pt x="21547" y="36181"/>
                    <a:pt x="21578" y="36181"/>
                    <a:pt x="21608" y="36181"/>
                  </a:cubicBezTo>
                  <a:cubicBezTo>
                    <a:pt x="19069" y="33379"/>
                    <a:pt x="15414" y="31679"/>
                    <a:pt x="11685" y="31544"/>
                  </a:cubicBezTo>
                  <a:cubicBezTo>
                    <a:pt x="12024" y="30763"/>
                    <a:pt x="12352" y="29978"/>
                    <a:pt x="12669" y="29188"/>
                  </a:cubicBezTo>
                  <a:cubicBezTo>
                    <a:pt x="15358" y="31640"/>
                    <a:pt x="18895" y="32967"/>
                    <a:pt x="22437" y="32967"/>
                  </a:cubicBezTo>
                  <a:cubicBezTo>
                    <a:pt x="22885" y="32967"/>
                    <a:pt x="23333" y="32945"/>
                    <a:pt x="23780" y="32903"/>
                  </a:cubicBezTo>
                  <a:cubicBezTo>
                    <a:pt x="21344" y="30385"/>
                    <a:pt x="17891" y="28957"/>
                    <a:pt x="14438" y="28957"/>
                  </a:cubicBezTo>
                  <a:cubicBezTo>
                    <a:pt x="13862" y="28957"/>
                    <a:pt x="13285" y="28997"/>
                    <a:pt x="12713" y="29078"/>
                  </a:cubicBezTo>
                  <a:cubicBezTo>
                    <a:pt x="13062" y="28208"/>
                    <a:pt x="13395" y="27331"/>
                    <a:pt x="13714" y="26451"/>
                  </a:cubicBezTo>
                  <a:cubicBezTo>
                    <a:pt x="16593" y="28515"/>
                    <a:pt x="20049" y="29612"/>
                    <a:pt x="23490" y="29612"/>
                  </a:cubicBezTo>
                  <a:cubicBezTo>
                    <a:pt x="24480" y="29612"/>
                    <a:pt x="25469" y="29521"/>
                    <a:pt x="26443" y="29337"/>
                  </a:cubicBezTo>
                  <a:cubicBezTo>
                    <a:pt x="23709" y="27184"/>
                    <a:pt x="20262" y="26028"/>
                    <a:pt x="16819" y="26028"/>
                  </a:cubicBezTo>
                  <a:cubicBezTo>
                    <a:pt x="15791" y="26028"/>
                    <a:pt x="14764" y="26131"/>
                    <a:pt x="13756" y="26341"/>
                  </a:cubicBezTo>
                  <a:cubicBezTo>
                    <a:pt x="14078" y="25449"/>
                    <a:pt x="14386" y="24553"/>
                    <a:pt x="14680" y="23651"/>
                  </a:cubicBezTo>
                  <a:cubicBezTo>
                    <a:pt x="17574" y="24988"/>
                    <a:pt x="20716" y="25659"/>
                    <a:pt x="23854" y="25659"/>
                  </a:cubicBezTo>
                  <a:cubicBezTo>
                    <a:pt x="25072" y="25659"/>
                    <a:pt x="26290" y="25558"/>
                    <a:pt x="27492" y="25355"/>
                  </a:cubicBezTo>
                  <a:cubicBezTo>
                    <a:pt x="25627" y="24079"/>
                    <a:pt x="23381" y="23486"/>
                    <a:pt x="21145" y="23304"/>
                  </a:cubicBezTo>
                  <a:cubicBezTo>
                    <a:pt x="20544" y="23255"/>
                    <a:pt x="19941" y="23234"/>
                    <a:pt x="19339" y="23234"/>
                  </a:cubicBezTo>
                  <a:cubicBezTo>
                    <a:pt x="17800" y="23234"/>
                    <a:pt x="16260" y="23369"/>
                    <a:pt x="14724" y="23510"/>
                  </a:cubicBezTo>
                  <a:cubicBezTo>
                    <a:pt x="14961" y="22783"/>
                    <a:pt x="15188" y="22052"/>
                    <a:pt x="15406" y="21319"/>
                  </a:cubicBezTo>
                  <a:cubicBezTo>
                    <a:pt x="17252" y="22035"/>
                    <a:pt x="19206" y="22385"/>
                    <a:pt x="21158" y="22385"/>
                  </a:cubicBezTo>
                  <a:cubicBezTo>
                    <a:pt x="23218" y="22385"/>
                    <a:pt x="25275" y="21995"/>
                    <a:pt x="27198" y="21235"/>
                  </a:cubicBezTo>
                  <a:cubicBezTo>
                    <a:pt x="25265" y="20574"/>
                    <a:pt x="23229" y="20244"/>
                    <a:pt x="21192" y="20244"/>
                  </a:cubicBezTo>
                  <a:cubicBezTo>
                    <a:pt x="19251" y="20244"/>
                    <a:pt x="17309" y="20544"/>
                    <a:pt x="15456" y="21144"/>
                  </a:cubicBezTo>
                  <a:cubicBezTo>
                    <a:pt x="15729" y="20216"/>
                    <a:pt x="15988" y="19283"/>
                    <a:pt x="16231" y="18347"/>
                  </a:cubicBezTo>
                  <a:cubicBezTo>
                    <a:pt x="18123" y="18919"/>
                    <a:pt x="19917" y="19436"/>
                    <a:pt x="21759" y="19562"/>
                  </a:cubicBezTo>
                  <a:cubicBezTo>
                    <a:pt x="22024" y="19580"/>
                    <a:pt x="22290" y="19589"/>
                    <a:pt x="22556" y="19589"/>
                  </a:cubicBezTo>
                  <a:cubicBezTo>
                    <a:pt x="24206" y="19589"/>
                    <a:pt x="25870" y="19226"/>
                    <a:pt x="27244" y="18307"/>
                  </a:cubicBezTo>
                  <a:cubicBezTo>
                    <a:pt x="25781" y="17575"/>
                    <a:pt x="24140" y="17295"/>
                    <a:pt x="22506" y="17295"/>
                  </a:cubicBezTo>
                  <a:cubicBezTo>
                    <a:pt x="22229" y="17295"/>
                    <a:pt x="21952" y="17303"/>
                    <a:pt x="21675" y="17318"/>
                  </a:cubicBezTo>
                  <a:cubicBezTo>
                    <a:pt x="19844" y="17421"/>
                    <a:pt x="18045" y="17828"/>
                    <a:pt x="16257" y="18244"/>
                  </a:cubicBezTo>
                  <a:cubicBezTo>
                    <a:pt x="16472" y="17409"/>
                    <a:pt x="16675" y="16570"/>
                    <a:pt x="16865" y="15730"/>
                  </a:cubicBezTo>
                  <a:cubicBezTo>
                    <a:pt x="17866" y="16356"/>
                    <a:pt x="19224" y="16712"/>
                    <a:pt x="20610" y="16712"/>
                  </a:cubicBezTo>
                  <a:cubicBezTo>
                    <a:pt x="20818" y="16712"/>
                    <a:pt x="21027" y="16704"/>
                    <a:pt x="21235" y="16688"/>
                  </a:cubicBezTo>
                  <a:cubicBezTo>
                    <a:pt x="22876" y="16558"/>
                    <a:pt x="24476" y="15915"/>
                    <a:pt x="25765" y="14866"/>
                  </a:cubicBezTo>
                  <a:cubicBezTo>
                    <a:pt x="24701" y="14621"/>
                    <a:pt x="23610" y="14500"/>
                    <a:pt x="22520" y="14500"/>
                  </a:cubicBezTo>
                  <a:cubicBezTo>
                    <a:pt x="20598" y="14500"/>
                    <a:pt x="18675" y="14877"/>
                    <a:pt x="16893" y="15615"/>
                  </a:cubicBezTo>
                  <a:cubicBezTo>
                    <a:pt x="17061" y="14863"/>
                    <a:pt x="17220" y="14109"/>
                    <a:pt x="17370" y="13353"/>
                  </a:cubicBezTo>
                  <a:cubicBezTo>
                    <a:pt x="18440" y="13794"/>
                    <a:pt x="19605" y="14014"/>
                    <a:pt x="20778" y="14014"/>
                  </a:cubicBezTo>
                  <a:cubicBezTo>
                    <a:pt x="22513" y="14014"/>
                    <a:pt x="24263" y="13532"/>
                    <a:pt x="25739" y="12575"/>
                  </a:cubicBezTo>
                  <a:cubicBezTo>
                    <a:pt x="24649" y="12231"/>
                    <a:pt x="23510" y="12061"/>
                    <a:pt x="22370" y="12061"/>
                  </a:cubicBezTo>
                  <a:cubicBezTo>
                    <a:pt x="20661" y="12061"/>
                    <a:pt x="18950" y="12443"/>
                    <a:pt x="17404" y="13191"/>
                  </a:cubicBezTo>
                  <a:cubicBezTo>
                    <a:pt x="17484" y="12787"/>
                    <a:pt x="17560" y="12380"/>
                    <a:pt x="17634" y="11975"/>
                  </a:cubicBezTo>
                  <a:cubicBezTo>
                    <a:pt x="17890" y="12005"/>
                    <a:pt x="18147" y="12020"/>
                    <a:pt x="18405" y="12020"/>
                  </a:cubicBezTo>
                  <a:cubicBezTo>
                    <a:pt x="20521" y="12020"/>
                    <a:pt x="22646" y="11029"/>
                    <a:pt x="24061" y="9364"/>
                  </a:cubicBezTo>
                  <a:cubicBezTo>
                    <a:pt x="23929" y="9358"/>
                    <a:pt x="23796" y="9355"/>
                    <a:pt x="23664" y="9355"/>
                  </a:cubicBezTo>
                  <a:cubicBezTo>
                    <a:pt x="21471" y="9355"/>
                    <a:pt x="19288" y="10230"/>
                    <a:pt x="17674" y="11754"/>
                  </a:cubicBezTo>
                  <a:cubicBezTo>
                    <a:pt x="17794" y="11084"/>
                    <a:pt x="17904" y="10415"/>
                    <a:pt x="18009" y="9743"/>
                  </a:cubicBezTo>
                  <a:cubicBezTo>
                    <a:pt x="18187" y="9771"/>
                    <a:pt x="18357" y="9784"/>
                    <a:pt x="18521" y="9784"/>
                  </a:cubicBezTo>
                  <a:cubicBezTo>
                    <a:pt x="18983" y="9784"/>
                    <a:pt x="19398" y="9686"/>
                    <a:pt x="19795" y="9583"/>
                  </a:cubicBezTo>
                  <a:cubicBezTo>
                    <a:pt x="20760" y="9330"/>
                    <a:pt x="21732" y="9051"/>
                    <a:pt x="22591" y="8532"/>
                  </a:cubicBezTo>
                  <a:cubicBezTo>
                    <a:pt x="23448" y="8012"/>
                    <a:pt x="24190" y="7221"/>
                    <a:pt x="24461" y="6239"/>
                  </a:cubicBezTo>
                  <a:lnTo>
                    <a:pt x="24461" y="6239"/>
                  </a:lnTo>
                  <a:cubicBezTo>
                    <a:pt x="22028" y="6397"/>
                    <a:pt x="19679" y="7578"/>
                    <a:pt x="18056" y="9438"/>
                  </a:cubicBezTo>
                  <a:cubicBezTo>
                    <a:pt x="18149" y="8829"/>
                    <a:pt x="18235" y="8218"/>
                    <a:pt x="18314" y="7608"/>
                  </a:cubicBezTo>
                  <a:cubicBezTo>
                    <a:pt x="20778" y="7246"/>
                    <a:pt x="22848" y="5280"/>
                    <a:pt x="23546" y="2838"/>
                  </a:cubicBezTo>
                  <a:lnTo>
                    <a:pt x="23546" y="2838"/>
                  </a:lnTo>
                  <a:cubicBezTo>
                    <a:pt x="21347" y="3363"/>
                    <a:pt x="19418" y="4935"/>
                    <a:pt x="18390" y="6989"/>
                  </a:cubicBezTo>
                  <a:cubicBezTo>
                    <a:pt x="18410" y="6818"/>
                    <a:pt x="18434" y="6647"/>
                    <a:pt x="18454" y="6476"/>
                  </a:cubicBezTo>
                  <a:cubicBezTo>
                    <a:pt x="18461" y="6409"/>
                    <a:pt x="18441" y="6347"/>
                    <a:pt x="18404" y="6300"/>
                  </a:cubicBezTo>
                  <a:cubicBezTo>
                    <a:pt x="19589" y="4475"/>
                    <a:pt x="19901" y="2073"/>
                    <a:pt x="1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2124300" y="2183925"/>
            <a:ext cx="4895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hasCustomPrompt="1" idx="2" type="title"/>
          </p:nvPr>
        </p:nvSpPr>
        <p:spPr>
          <a:xfrm>
            <a:off x="2124300" y="1156250"/>
            <a:ext cx="13041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2261400" y="3092825"/>
            <a:ext cx="43608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7"/>
          <p:cNvSpPr/>
          <p:nvPr/>
        </p:nvSpPr>
        <p:spPr>
          <a:xfrm>
            <a:off x="368742" y="2528751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323595" y="1449502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239779" y="3429712"/>
            <a:ext cx="890657" cy="935641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411752" y="4581104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rot="-1426049">
            <a:off x="263705" y="-7161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rot="10800000">
            <a:off x="8170997" y="1878157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10800000">
            <a:off x="8076754" y="2779119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10800000">
            <a:off x="8098266" y="726766"/>
            <a:ext cx="890657" cy="935641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8214025" y="59499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9373951">
            <a:off x="8016830" y="4002945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219075" y="2404650"/>
            <a:ext cx="4568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2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8"/>
          <p:cNvSpPr txBox="1"/>
          <p:nvPr>
            <p:ph hasCustomPrompt="1" idx="2" type="title"/>
          </p:nvPr>
        </p:nvSpPr>
        <p:spPr>
          <a:xfrm>
            <a:off x="5483725" y="1376963"/>
            <a:ext cx="13041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5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2427025" y="3313538"/>
            <a:ext cx="43608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8"/>
          <p:cNvSpPr/>
          <p:nvPr/>
        </p:nvSpPr>
        <p:spPr>
          <a:xfrm flipH="1">
            <a:off x="8169272" y="2528751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 flipH="1">
            <a:off x="8075029" y="1449502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flipH="1">
            <a:off x="8096541" y="3429712"/>
            <a:ext cx="890657" cy="935641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 flipH="1">
            <a:off x="8212300" y="4581104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 flipH="1" rot="1426049">
            <a:off x="8015105" y="-7161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 flipH="1" rot="10800000">
            <a:off x="564467" y="1946795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 flipH="1" rot="10800000">
            <a:off x="519320" y="2847756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 flipH="1" rot="10800000">
            <a:off x="435504" y="795403"/>
            <a:ext cx="890657" cy="935641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flipH="1" rot="10800000">
            <a:off x="607477" y="128137"/>
            <a:ext cx="602925" cy="451516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-9373951">
            <a:off x="459430" y="4071583"/>
            <a:ext cx="948167" cy="1096335"/>
          </a:xfrm>
          <a:custGeom>
            <a:rect b="b" l="l" r="r" t="t"/>
            <a:pathLst>
              <a:path extrusionOk="0" h="43234" w="37391">
                <a:moveTo>
                  <a:pt x="11054" y="0"/>
                </a:moveTo>
                <a:cubicBezTo>
                  <a:pt x="11054" y="0"/>
                  <a:pt x="7418" y="4607"/>
                  <a:pt x="5864" y="11102"/>
                </a:cubicBezTo>
                <a:cubicBezTo>
                  <a:pt x="5814" y="11312"/>
                  <a:pt x="5765" y="11523"/>
                  <a:pt x="5721" y="11736"/>
                </a:cubicBezTo>
                <a:cubicBezTo>
                  <a:pt x="5721" y="11736"/>
                  <a:pt x="6246" y="11743"/>
                  <a:pt x="6983" y="11857"/>
                </a:cubicBezTo>
                <a:cubicBezTo>
                  <a:pt x="7719" y="11973"/>
                  <a:pt x="8665" y="12197"/>
                  <a:pt x="9507" y="12632"/>
                </a:cubicBezTo>
                <a:cubicBezTo>
                  <a:pt x="10518" y="13154"/>
                  <a:pt x="11038" y="14229"/>
                  <a:pt x="11004" y="15207"/>
                </a:cubicBezTo>
                <a:cubicBezTo>
                  <a:pt x="10999" y="15357"/>
                  <a:pt x="10979" y="15506"/>
                  <a:pt x="10947" y="15650"/>
                </a:cubicBezTo>
                <a:cubicBezTo>
                  <a:pt x="10754" y="16510"/>
                  <a:pt x="10077" y="17203"/>
                  <a:pt x="8864" y="17216"/>
                </a:cubicBezTo>
                <a:cubicBezTo>
                  <a:pt x="8853" y="17216"/>
                  <a:pt x="8842" y="17216"/>
                  <a:pt x="8831" y="17216"/>
                </a:cubicBezTo>
                <a:cubicBezTo>
                  <a:pt x="8332" y="17216"/>
                  <a:pt x="7744" y="17103"/>
                  <a:pt x="7062" y="16843"/>
                </a:cubicBezTo>
                <a:cubicBezTo>
                  <a:pt x="6560" y="16650"/>
                  <a:pt x="6153" y="16378"/>
                  <a:pt x="5820" y="16074"/>
                </a:cubicBezTo>
                <a:cubicBezTo>
                  <a:pt x="5807" y="16062"/>
                  <a:pt x="5793" y="16052"/>
                  <a:pt x="5781" y="16040"/>
                </a:cubicBezTo>
                <a:cubicBezTo>
                  <a:pt x="5696" y="15961"/>
                  <a:pt x="5617" y="15879"/>
                  <a:pt x="5542" y="15797"/>
                </a:cubicBezTo>
                <a:cubicBezTo>
                  <a:pt x="5468" y="15714"/>
                  <a:pt x="5397" y="15631"/>
                  <a:pt x="5331" y="15549"/>
                </a:cubicBezTo>
                <a:cubicBezTo>
                  <a:pt x="4677" y="14715"/>
                  <a:pt x="4480" y="13863"/>
                  <a:pt x="4480" y="13863"/>
                </a:cubicBezTo>
                <a:cubicBezTo>
                  <a:pt x="4480" y="13863"/>
                  <a:pt x="1421" y="16807"/>
                  <a:pt x="1157" y="22090"/>
                </a:cubicBezTo>
                <a:cubicBezTo>
                  <a:pt x="1120" y="22838"/>
                  <a:pt x="1138" y="23633"/>
                  <a:pt x="1230" y="24473"/>
                </a:cubicBezTo>
                <a:cubicBezTo>
                  <a:pt x="1658" y="28421"/>
                  <a:pt x="3042" y="29929"/>
                  <a:pt x="4810" y="29929"/>
                </a:cubicBezTo>
                <a:cubicBezTo>
                  <a:pt x="4844" y="29929"/>
                  <a:pt x="4878" y="29928"/>
                  <a:pt x="4911" y="29927"/>
                </a:cubicBezTo>
                <a:cubicBezTo>
                  <a:pt x="6155" y="29887"/>
                  <a:pt x="7580" y="29123"/>
                  <a:pt x="8994" y="27949"/>
                </a:cubicBezTo>
                <a:cubicBezTo>
                  <a:pt x="9103" y="27859"/>
                  <a:pt x="9208" y="27774"/>
                  <a:pt x="9314" y="27694"/>
                </a:cubicBezTo>
                <a:cubicBezTo>
                  <a:pt x="10453" y="26810"/>
                  <a:pt x="11304" y="26500"/>
                  <a:pt x="11939" y="26500"/>
                </a:cubicBezTo>
                <a:cubicBezTo>
                  <a:pt x="11997" y="26500"/>
                  <a:pt x="12052" y="26502"/>
                  <a:pt x="12106" y="26507"/>
                </a:cubicBezTo>
                <a:cubicBezTo>
                  <a:pt x="12116" y="26508"/>
                  <a:pt x="12124" y="26510"/>
                  <a:pt x="12134" y="26511"/>
                </a:cubicBezTo>
                <a:cubicBezTo>
                  <a:pt x="12225" y="26522"/>
                  <a:pt x="12310" y="26538"/>
                  <a:pt x="12391" y="26560"/>
                </a:cubicBezTo>
                <a:cubicBezTo>
                  <a:pt x="12412" y="26567"/>
                  <a:pt x="12434" y="26573"/>
                  <a:pt x="12455" y="26579"/>
                </a:cubicBezTo>
                <a:cubicBezTo>
                  <a:pt x="12676" y="26651"/>
                  <a:pt x="12861" y="26766"/>
                  <a:pt x="13013" y="26904"/>
                </a:cubicBezTo>
                <a:cubicBezTo>
                  <a:pt x="13078" y="26962"/>
                  <a:pt x="13137" y="27025"/>
                  <a:pt x="13191" y="27090"/>
                </a:cubicBezTo>
                <a:cubicBezTo>
                  <a:pt x="13245" y="27154"/>
                  <a:pt x="13292" y="27224"/>
                  <a:pt x="13338" y="27292"/>
                </a:cubicBezTo>
                <a:cubicBezTo>
                  <a:pt x="13382" y="27360"/>
                  <a:pt x="13422" y="27430"/>
                  <a:pt x="13457" y="27499"/>
                </a:cubicBezTo>
                <a:cubicBezTo>
                  <a:pt x="13563" y="27705"/>
                  <a:pt x="13628" y="27906"/>
                  <a:pt x="13669" y="28058"/>
                </a:cubicBezTo>
                <a:cubicBezTo>
                  <a:pt x="13669" y="28058"/>
                  <a:pt x="14987" y="31452"/>
                  <a:pt x="8495" y="33394"/>
                </a:cubicBezTo>
                <a:cubicBezTo>
                  <a:pt x="7794" y="33604"/>
                  <a:pt x="7147" y="33693"/>
                  <a:pt x="6552" y="33693"/>
                </a:cubicBezTo>
                <a:cubicBezTo>
                  <a:pt x="6276" y="33693"/>
                  <a:pt x="6012" y="33674"/>
                  <a:pt x="5759" y="33639"/>
                </a:cubicBezTo>
                <a:cubicBezTo>
                  <a:pt x="5486" y="33601"/>
                  <a:pt x="5228" y="33544"/>
                  <a:pt x="4982" y="33474"/>
                </a:cubicBezTo>
                <a:cubicBezTo>
                  <a:pt x="4823" y="33428"/>
                  <a:pt x="4672" y="33376"/>
                  <a:pt x="4525" y="33320"/>
                </a:cubicBezTo>
                <a:cubicBezTo>
                  <a:pt x="4367" y="33259"/>
                  <a:pt x="4218" y="33192"/>
                  <a:pt x="4072" y="33122"/>
                </a:cubicBezTo>
                <a:cubicBezTo>
                  <a:pt x="3953" y="33063"/>
                  <a:pt x="3839" y="33003"/>
                  <a:pt x="3729" y="32939"/>
                </a:cubicBezTo>
                <a:cubicBezTo>
                  <a:pt x="3645" y="32892"/>
                  <a:pt x="3565" y="32843"/>
                  <a:pt x="3486" y="32792"/>
                </a:cubicBezTo>
                <a:cubicBezTo>
                  <a:pt x="3279" y="32660"/>
                  <a:pt x="3087" y="32522"/>
                  <a:pt x="2912" y="32381"/>
                </a:cubicBezTo>
                <a:cubicBezTo>
                  <a:pt x="2806" y="32296"/>
                  <a:pt x="2707" y="32210"/>
                  <a:pt x="2612" y="32124"/>
                </a:cubicBezTo>
                <a:cubicBezTo>
                  <a:pt x="2593" y="32107"/>
                  <a:pt x="2574" y="32089"/>
                  <a:pt x="2554" y="32073"/>
                </a:cubicBezTo>
                <a:cubicBezTo>
                  <a:pt x="1792" y="31366"/>
                  <a:pt x="1415" y="30695"/>
                  <a:pt x="1415" y="30694"/>
                </a:cubicBezTo>
                <a:lnTo>
                  <a:pt x="1415" y="30694"/>
                </a:lnTo>
                <a:cubicBezTo>
                  <a:pt x="1415" y="30695"/>
                  <a:pt x="0" y="36548"/>
                  <a:pt x="4069" y="40244"/>
                </a:cubicBezTo>
                <a:cubicBezTo>
                  <a:pt x="4855" y="40959"/>
                  <a:pt x="5763" y="41498"/>
                  <a:pt x="6739" y="41861"/>
                </a:cubicBezTo>
                <a:cubicBezTo>
                  <a:pt x="7018" y="41964"/>
                  <a:pt x="7303" y="42053"/>
                  <a:pt x="7590" y="42129"/>
                </a:cubicBezTo>
                <a:cubicBezTo>
                  <a:pt x="8312" y="42316"/>
                  <a:pt x="9058" y="42413"/>
                  <a:pt x="9813" y="42418"/>
                </a:cubicBezTo>
                <a:cubicBezTo>
                  <a:pt x="9835" y="42418"/>
                  <a:pt x="9856" y="42418"/>
                  <a:pt x="9878" y="42418"/>
                </a:cubicBezTo>
                <a:cubicBezTo>
                  <a:pt x="10158" y="42418"/>
                  <a:pt x="10440" y="42406"/>
                  <a:pt x="10721" y="42382"/>
                </a:cubicBezTo>
                <a:cubicBezTo>
                  <a:pt x="10929" y="42363"/>
                  <a:pt x="11145" y="42341"/>
                  <a:pt x="11367" y="42311"/>
                </a:cubicBezTo>
                <a:cubicBezTo>
                  <a:pt x="11478" y="42296"/>
                  <a:pt x="11590" y="42280"/>
                  <a:pt x="11705" y="42263"/>
                </a:cubicBezTo>
                <a:cubicBezTo>
                  <a:pt x="12504" y="42139"/>
                  <a:pt x="13373" y="41938"/>
                  <a:pt x="14253" y="41621"/>
                </a:cubicBezTo>
                <a:cubicBezTo>
                  <a:pt x="14378" y="41575"/>
                  <a:pt x="14505" y="41528"/>
                  <a:pt x="14630" y="41477"/>
                </a:cubicBezTo>
                <a:cubicBezTo>
                  <a:pt x="15261" y="41225"/>
                  <a:pt x="15895" y="40911"/>
                  <a:pt x="16508" y="40520"/>
                </a:cubicBezTo>
                <a:lnTo>
                  <a:pt x="16508" y="40520"/>
                </a:lnTo>
                <a:cubicBezTo>
                  <a:pt x="16508" y="40521"/>
                  <a:pt x="16104" y="41306"/>
                  <a:pt x="16135" y="42041"/>
                </a:cubicBezTo>
                <a:lnTo>
                  <a:pt x="16135" y="42050"/>
                </a:lnTo>
                <a:cubicBezTo>
                  <a:pt x="16155" y="42489"/>
                  <a:pt x="16332" y="42908"/>
                  <a:pt x="16846" y="43130"/>
                </a:cubicBezTo>
                <a:cubicBezTo>
                  <a:pt x="16932" y="43168"/>
                  <a:pt x="17025" y="43185"/>
                  <a:pt x="17123" y="43187"/>
                </a:cubicBezTo>
                <a:cubicBezTo>
                  <a:pt x="17125" y="43187"/>
                  <a:pt x="17128" y="43187"/>
                  <a:pt x="17130" y="43187"/>
                </a:cubicBezTo>
                <a:cubicBezTo>
                  <a:pt x="17376" y="43187"/>
                  <a:pt x="17657" y="43084"/>
                  <a:pt x="17955" y="42913"/>
                </a:cubicBezTo>
                <a:cubicBezTo>
                  <a:pt x="18136" y="42808"/>
                  <a:pt x="18324" y="42679"/>
                  <a:pt x="18513" y="42532"/>
                </a:cubicBezTo>
                <a:cubicBezTo>
                  <a:pt x="18828" y="42286"/>
                  <a:pt x="19149" y="41990"/>
                  <a:pt x="19459" y="41680"/>
                </a:cubicBezTo>
                <a:cubicBezTo>
                  <a:pt x="19768" y="41370"/>
                  <a:pt x="20063" y="41045"/>
                  <a:pt x="20327" y="40742"/>
                </a:cubicBezTo>
                <a:cubicBezTo>
                  <a:pt x="20475" y="40573"/>
                  <a:pt x="20610" y="40411"/>
                  <a:pt x="20734" y="40261"/>
                </a:cubicBezTo>
                <a:cubicBezTo>
                  <a:pt x="21169" y="42124"/>
                  <a:pt x="21426" y="43234"/>
                  <a:pt x="21426" y="43234"/>
                </a:cubicBezTo>
                <a:lnTo>
                  <a:pt x="23218" y="42763"/>
                </a:lnTo>
                <a:cubicBezTo>
                  <a:pt x="23036" y="41917"/>
                  <a:pt x="22810" y="40944"/>
                  <a:pt x="22545" y="39868"/>
                </a:cubicBezTo>
                <a:lnTo>
                  <a:pt x="22545" y="39868"/>
                </a:lnTo>
                <a:cubicBezTo>
                  <a:pt x="23584" y="40262"/>
                  <a:pt x="25117" y="40763"/>
                  <a:pt x="26172" y="40763"/>
                </a:cubicBezTo>
                <a:cubicBezTo>
                  <a:pt x="26644" y="40763"/>
                  <a:pt x="27021" y="40663"/>
                  <a:pt x="27214" y="40407"/>
                </a:cubicBezTo>
                <a:cubicBezTo>
                  <a:pt x="27440" y="40108"/>
                  <a:pt x="27492" y="39806"/>
                  <a:pt x="27441" y="39522"/>
                </a:cubicBezTo>
                <a:cubicBezTo>
                  <a:pt x="27291" y="38667"/>
                  <a:pt x="26226" y="37967"/>
                  <a:pt x="26226" y="37967"/>
                </a:cubicBezTo>
                <a:lnTo>
                  <a:pt x="26226" y="37967"/>
                </a:lnTo>
                <a:cubicBezTo>
                  <a:pt x="26371" y="37974"/>
                  <a:pt x="26516" y="37979"/>
                  <a:pt x="26660" y="37982"/>
                </a:cubicBezTo>
                <a:cubicBezTo>
                  <a:pt x="26707" y="37982"/>
                  <a:pt x="26755" y="37982"/>
                  <a:pt x="26802" y="37982"/>
                </a:cubicBezTo>
                <a:cubicBezTo>
                  <a:pt x="28328" y="37982"/>
                  <a:pt x="29741" y="37662"/>
                  <a:pt x="30935" y="37244"/>
                </a:cubicBezTo>
                <a:cubicBezTo>
                  <a:pt x="31384" y="37088"/>
                  <a:pt x="31799" y="36918"/>
                  <a:pt x="32181" y="36744"/>
                </a:cubicBezTo>
                <a:cubicBezTo>
                  <a:pt x="33011" y="36369"/>
                  <a:pt x="33777" y="35878"/>
                  <a:pt x="34451" y="35288"/>
                </a:cubicBezTo>
                <a:cubicBezTo>
                  <a:pt x="35014" y="34797"/>
                  <a:pt x="35513" y="34239"/>
                  <a:pt x="35930" y="33621"/>
                </a:cubicBezTo>
                <a:cubicBezTo>
                  <a:pt x="36015" y="33499"/>
                  <a:pt x="36094" y="33373"/>
                  <a:pt x="36171" y="33246"/>
                </a:cubicBezTo>
                <a:cubicBezTo>
                  <a:pt x="36273" y="33076"/>
                  <a:pt x="36367" y="32901"/>
                  <a:pt x="36457" y="32722"/>
                </a:cubicBezTo>
                <a:cubicBezTo>
                  <a:pt x="36570" y="32500"/>
                  <a:pt x="36676" y="32272"/>
                  <a:pt x="36767" y="32039"/>
                </a:cubicBezTo>
                <a:cubicBezTo>
                  <a:pt x="36823" y="31898"/>
                  <a:pt x="36875" y="31755"/>
                  <a:pt x="36923" y="31613"/>
                </a:cubicBezTo>
                <a:cubicBezTo>
                  <a:pt x="37031" y="31287"/>
                  <a:pt x="37116" y="30963"/>
                  <a:pt x="37180" y="30644"/>
                </a:cubicBezTo>
                <a:cubicBezTo>
                  <a:pt x="37276" y="30175"/>
                  <a:pt x="37326" y="29713"/>
                  <a:pt x="37340" y="29266"/>
                </a:cubicBezTo>
                <a:cubicBezTo>
                  <a:pt x="37339" y="29252"/>
                  <a:pt x="37339" y="29243"/>
                  <a:pt x="37339" y="29236"/>
                </a:cubicBezTo>
                <a:cubicBezTo>
                  <a:pt x="37391" y="27487"/>
                  <a:pt x="36893" y="25917"/>
                  <a:pt x="36301" y="24687"/>
                </a:cubicBezTo>
                <a:cubicBezTo>
                  <a:pt x="35503" y="23026"/>
                  <a:pt x="34537" y="21989"/>
                  <a:pt x="34537" y="21989"/>
                </a:cubicBezTo>
                <a:lnTo>
                  <a:pt x="34537" y="21989"/>
                </a:lnTo>
                <a:cubicBezTo>
                  <a:pt x="34537" y="21989"/>
                  <a:pt x="34546" y="26719"/>
                  <a:pt x="29695" y="27819"/>
                </a:cubicBezTo>
                <a:cubicBezTo>
                  <a:pt x="28557" y="28077"/>
                  <a:pt x="27600" y="28184"/>
                  <a:pt x="26794" y="28184"/>
                </a:cubicBezTo>
                <a:cubicBezTo>
                  <a:pt x="22923" y="28184"/>
                  <a:pt x="22567" y="25715"/>
                  <a:pt x="22567" y="25715"/>
                </a:cubicBezTo>
                <a:cubicBezTo>
                  <a:pt x="22520" y="25536"/>
                  <a:pt x="22472" y="25283"/>
                  <a:pt x="22476" y="25006"/>
                </a:cubicBezTo>
                <a:cubicBezTo>
                  <a:pt x="22477" y="24728"/>
                  <a:pt x="22527" y="24424"/>
                  <a:pt x="22675" y="24145"/>
                </a:cubicBezTo>
                <a:cubicBezTo>
                  <a:pt x="22696" y="24104"/>
                  <a:pt x="22720" y="24066"/>
                  <a:pt x="22745" y="24027"/>
                </a:cubicBezTo>
                <a:cubicBezTo>
                  <a:pt x="23060" y="23544"/>
                  <a:pt x="23708" y="23162"/>
                  <a:pt x="24965" y="23162"/>
                </a:cubicBezTo>
                <a:cubicBezTo>
                  <a:pt x="25421" y="23162"/>
                  <a:pt x="25956" y="23212"/>
                  <a:pt x="26585" y="23326"/>
                </a:cubicBezTo>
                <a:cubicBezTo>
                  <a:pt x="27324" y="23459"/>
                  <a:pt x="28030" y="23531"/>
                  <a:pt x="28682" y="23531"/>
                </a:cubicBezTo>
                <a:cubicBezTo>
                  <a:pt x="29458" y="23531"/>
                  <a:pt x="30158" y="23429"/>
                  <a:pt x="30744" y="23204"/>
                </a:cubicBezTo>
                <a:cubicBezTo>
                  <a:pt x="31031" y="23094"/>
                  <a:pt x="31291" y="22953"/>
                  <a:pt x="31519" y="22781"/>
                </a:cubicBezTo>
                <a:cubicBezTo>
                  <a:pt x="31549" y="22759"/>
                  <a:pt x="31577" y="22737"/>
                  <a:pt x="31606" y="22716"/>
                </a:cubicBezTo>
                <a:cubicBezTo>
                  <a:pt x="32382" y="22081"/>
                  <a:pt x="32761" y="21048"/>
                  <a:pt x="32552" y="19507"/>
                </a:cubicBezTo>
                <a:cubicBezTo>
                  <a:pt x="32437" y="18659"/>
                  <a:pt x="32143" y="17656"/>
                  <a:pt x="31638" y="16482"/>
                </a:cubicBezTo>
                <a:cubicBezTo>
                  <a:pt x="31471" y="16090"/>
                  <a:pt x="31292" y="15718"/>
                  <a:pt x="31105" y="15365"/>
                </a:cubicBezTo>
                <a:cubicBezTo>
                  <a:pt x="30918" y="15010"/>
                  <a:pt x="30722" y="14674"/>
                  <a:pt x="30520" y="14356"/>
                </a:cubicBezTo>
                <a:cubicBezTo>
                  <a:pt x="29915" y="13401"/>
                  <a:pt x="29250" y="12601"/>
                  <a:pt x="28581" y="11935"/>
                </a:cubicBezTo>
                <a:cubicBezTo>
                  <a:pt x="27575" y="10936"/>
                  <a:pt x="26557" y="10237"/>
                  <a:pt x="25707" y="9759"/>
                </a:cubicBezTo>
                <a:cubicBezTo>
                  <a:pt x="24476" y="9069"/>
                  <a:pt x="23592" y="8842"/>
                  <a:pt x="23592" y="8841"/>
                </a:cubicBezTo>
                <a:lnTo>
                  <a:pt x="23592" y="8841"/>
                </a:lnTo>
                <a:cubicBezTo>
                  <a:pt x="23592" y="8842"/>
                  <a:pt x="24226" y="10987"/>
                  <a:pt x="22807" y="12705"/>
                </a:cubicBezTo>
                <a:cubicBezTo>
                  <a:pt x="22523" y="13051"/>
                  <a:pt x="22240" y="13330"/>
                  <a:pt x="21965" y="13551"/>
                </a:cubicBezTo>
                <a:cubicBezTo>
                  <a:pt x="21781" y="13698"/>
                  <a:pt x="21600" y="13820"/>
                  <a:pt x="21423" y="13917"/>
                </a:cubicBezTo>
                <a:cubicBezTo>
                  <a:pt x="21157" y="14063"/>
                  <a:pt x="20900" y="14156"/>
                  <a:pt x="20654" y="14202"/>
                </a:cubicBezTo>
                <a:cubicBezTo>
                  <a:pt x="20526" y="14227"/>
                  <a:pt x="20401" y="14238"/>
                  <a:pt x="20280" y="14238"/>
                </a:cubicBezTo>
                <a:cubicBezTo>
                  <a:pt x="20246" y="14238"/>
                  <a:pt x="20212" y="14237"/>
                  <a:pt x="20178" y="14235"/>
                </a:cubicBezTo>
                <a:cubicBezTo>
                  <a:pt x="18498" y="14151"/>
                  <a:pt x="17555" y="11851"/>
                  <a:pt x="18610" y="10239"/>
                </a:cubicBezTo>
                <a:cubicBezTo>
                  <a:pt x="18807" y="9937"/>
                  <a:pt x="19035" y="9654"/>
                  <a:pt x="19271" y="9395"/>
                </a:cubicBezTo>
                <a:cubicBezTo>
                  <a:pt x="20275" y="8292"/>
                  <a:pt x="21467" y="7600"/>
                  <a:pt x="21467" y="7600"/>
                </a:cubicBezTo>
                <a:cubicBezTo>
                  <a:pt x="16842" y="2369"/>
                  <a:pt x="11054" y="0"/>
                  <a:pt x="110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rot="6851068">
            <a:off x="211994" y="-155645"/>
            <a:ext cx="713882" cy="1173651"/>
          </a:xfrm>
          <a:custGeom>
            <a:rect b="b" l="l" r="r" t="t"/>
            <a:pathLst>
              <a:path extrusionOk="0" h="46288" w="28155">
                <a:moveTo>
                  <a:pt x="8957" y="0"/>
                </a:moveTo>
                <a:cubicBezTo>
                  <a:pt x="8654" y="0"/>
                  <a:pt x="8357" y="71"/>
                  <a:pt x="8082" y="233"/>
                </a:cubicBezTo>
                <a:cubicBezTo>
                  <a:pt x="7300" y="696"/>
                  <a:pt x="7055" y="1714"/>
                  <a:pt x="7043" y="2621"/>
                </a:cubicBezTo>
                <a:cubicBezTo>
                  <a:pt x="7012" y="4884"/>
                  <a:pt x="7984" y="7076"/>
                  <a:pt x="9381" y="8856"/>
                </a:cubicBezTo>
                <a:cubicBezTo>
                  <a:pt x="10692" y="10529"/>
                  <a:pt x="12366" y="11878"/>
                  <a:pt x="14093" y="13121"/>
                </a:cubicBezTo>
                <a:cubicBezTo>
                  <a:pt x="14646" y="14633"/>
                  <a:pt x="15151" y="16158"/>
                  <a:pt x="15606" y="17696"/>
                </a:cubicBezTo>
                <a:lnTo>
                  <a:pt x="12366" y="16000"/>
                </a:lnTo>
                <a:cubicBezTo>
                  <a:pt x="10143" y="13135"/>
                  <a:pt x="7739" y="10519"/>
                  <a:pt x="4558" y="9217"/>
                </a:cubicBezTo>
                <a:cubicBezTo>
                  <a:pt x="3946" y="8966"/>
                  <a:pt x="3256" y="8778"/>
                  <a:pt x="2598" y="8778"/>
                </a:cubicBezTo>
                <a:cubicBezTo>
                  <a:pt x="2053" y="8778"/>
                  <a:pt x="1529" y="8908"/>
                  <a:pt x="1090" y="9238"/>
                </a:cubicBezTo>
                <a:cubicBezTo>
                  <a:pt x="211" y="9900"/>
                  <a:pt x="1" y="11202"/>
                  <a:pt x="367" y="12242"/>
                </a:cubicBezTo>
                <a:cubicBezTo>
                  <a:pt x="733" y="13283"/>
                  <a:pt x="1558" y="14095"/>
                  <a:pt x="2445" y="14752"/>
                </a:cubicBezTo>
                <a:cubicBezTo>
                  <a:pt x="4620" y="16362"/>
                  <a:pt x="7328" y="17219"/>
                  <a:pt x="10032" y="17219"/>
                </a:cubicBezTo>
                <a:cubicBezTo>
                  <a:pt x="11023" y="17219"/>
                  <a:pt x="12013" y="17104"/>
                  <a:pt x="12976" y="16869"/>
                </a:cubicBezTo>
                <a:lnTo>
                  <a:pt x="15738" y="18314"/>
                </a:lnTo>
                <a:cubicBezTo>
                  <a:pt x="15756" y="18324"/>
                  <a:pt x="15773" y="18325"/>
                  <a:pt x="15792" y="18330"/>
                </a:cubicBezTo>
                <a:cubicBezTo>
                  <a:pt x="16762" y="21730"/>
                  <a:pt x="17489" y="25192"/>
                  <a:pt x="17971" y="28692"/>
                </a:cubicBezTo>
                <a:cubicBezTo>
                  <a:pt x="17195" y="27780"/>
                  <a:pt x="16348" y="26929"/>
                  <a:pt x="15443" y="26146"/>
                </a:cubicBezTo>
                <a:cubicBezTo>
                  <a:pt x="14635" y="24942"/>
                  <a:pt x="13896" y="23809"/>
                  <a:pt x="12997" y="22804"/>
                </a:cubicBezTo>
                <a:cubicBezTo>
                  <a:pt x="11915" y="21592"/>
                  <a:pt x="10573" y="20563"/>
                  <a:pt x="9016" y="20094"/>
                </a:cubicBezTo>
                <a:cubicBezTo>
                  <a:pt x="8626" y="19976"/>
                  <a:pt x="8199" y="19906"/>
                  <a:pt x="7781" y="19906"/>
                </a:cubicBezTo>
                <a:cubicBezTo>
                  <a:pt x="7038" y="19906"/>
                  <a:pt x="6322" y="20128"/>
                  <a:pt x="5880" y="20705"/>
                </a:cubicBezTo>
                <a:cubicBezTo>
                  <a:pt x="5401" y="21330"/>
                  <a:pt x="5393" y="22230"/>
                  <a:pt x="5709" y="22953"/>
                </a:cubicBezTo>
                <a:cubicBezTo>
                  <a:pt x="6026" y="23675"/>
                  <a:pt x="6619" y="24241"/>
                  <a:pt x="7263" y="24696"/>
                </a:cubicBezTo>
                <a:cubicBezTo>
                  <a:pt x="9622" y="26366"/>
                  <a:pt x="12634" y="26705"/>
                  <a:pt x="15533" y="26875"/>
                </a:cubicBezTo>
                <a:cubicBezTo>
                  <a:pt x="16457" y="27713"/>
                  <a:pt x="17315" y="28624"/>
                  <a:pt x="18093" y="29602"/>
                </a:cubicBezTo>
                <a:cubicBezTo>
                  <a:pt x="18514" y="32969"/>
                  <a:pt x="18707" y="36367"/>
                  <a:pt x="18668" y="39773"/>
                </a:cubicBezTo>
                <a:cubicBezTo>
                  <a:pt x="18074" y="39171"/>
                  <a:pt x="17422" y="38623"/>
                  <a:pt x="16728" y="38132"/>
                </a:cubicBezTo>
                <a:cubicBezTo>
                  <a:pt x="16722" y="38106"/>
                  <a:pt x="16714" y="38080"/>
                  <a:pt x="16700" y="38057"/>
                </a:cubicBezTo>
                <a:cubicBezTo>
                  <a:pt x="16280" y="37389"/>
                  <a:pt x="15885" y="36703"/>
                  <a:pt x="15515" y="36004"/>
                </a:cubicBezTo>
                <a:cubicBezTo>
                  <a:pt x="15539" y="34155"/>
                  <a:pt x="15324" y="32385"/>
                  <a:pt x="14790" y="30717"/>
                </a:cubicBezTo>
                <a:cubicBezTo>
                  <a:pt x="14665" y="30328"/>
                  <a:pt x="14518" y="29936"/>
                  <a:pt x="14263" y="29615"/>
                </a:cubicBezTo>
                <a:cubicBezTo>
                  <a:pt x="14009" y="29296"/>
                  <a:pt x="13629" y="29054"/>
                  <a:pt x="13220" y="29054"/>
                </a:cubicBezTo>
                <a:cubicBezTo>
                  <a:pt x="13219" y="29054"/>
                  <a:pt x="13217" y="29054"/>
                  <a:pt x="13215" y="29054"/>
                </a:cubicBezTo>
                <a:cubicBezTo>
                  <a:pt x="12588" y="29059"/>
                  <a:pt x="12097" y="29626"/>
                  <a:pt x="11876" y="30215"/>
                </a:cubicBezTo>
                <a:cubicBezTo>
                  <a:pt x="11418" y="31447"/>
                  <a:pt x="11790" y="32873"/>
                  <a:pt x="12546" y="33949"/>
                </a:cubicBezTo>
                <a:cubicBezTo>
                  <a:pt x="13210" y="34894"/>
                  <a:pt x="14134" y="35617"/>
                  <a:pt x="15099" y="36260"/>
                </a:cubicBezTo>
                <a:cubicBezTo>
                  <a:pt x="15326" y="36688"/>
                  <a:pt x="15562" y="37110"/>
                  <a:pt x="15808" y="37526"/>
                </a:cubicBezTo>
                <a:cubicBezTo>
                  <a:pt x="15213" y="37167"/>
                  <a:pt x="14592" y="36848"/>
                  <a:pt x="13953" y="36574"/>
                </a:cubicBezTo>
                <a:cubicBezTo>
                  <a:pt x="12354" y="35428"/>
                  <a:pt x="10758" y="34413"/>
                  <a:pt x="8947" y="33977"/>
                </a:cubicBezTo>
                <a:cubicBezTo>
                  <a:pt x="8569" y="33885"/>
                  <a:pt x="8178" y="33821"/>
                  <a:pt x="7790" y="33821"/>
                </a:cubicBezTo>
                <a:cubicBezTo>
                  <a:pt x="7602" y="33821"/>
                  <a:pt x="7414" y="33836"/>
                  <a:pt x="7229" y="33871"/>
                </a:cubicBezTo>
                <a:cubicBezTo>
                  <a:pt x="6660" y="33977"/>
                  <a:pt x="6111" y="34284"/>
                  <a:pt x="5812" y="34780"/>
                </a:cubicBezTo>
                <a:cubicBezTo>
                  <a:pt x="5277" y="35670"/>
                  <a:pt x="5711" y="36867"/>
                  <a:pt x="6448" y="37599"/>
                </a:cubicBezTo>
                <a:cubicBezTo>
                  <a:pt x="7375" y="38519"/>
                  <a:pt x="8703" y="38941"/>
                  <a:pt x="10018" y="38941"/>
                </a:cubicBezTo>
                <a:cubicBezTo>
                  <a:pt x="10241" y="38941"/>
                  <a:pt x="10463" y="38929"/>
                  <a:pt x="10682" y="38905"/>
                </a:cubicBezTo>
                <a:cubicBezTo>
                  <a:pt x="12095" y="38752"/>
                  <a:pt x="13424" y="38165"/>
                  <a:pt x="14651" y="37443"/>
                </a:cubicBezTo>
                <a:cubicBezTo>
                  <a:pt x="16154" y="38211"/>
                  <a:pt x="17524" y="39235"/>
                  <a:pt x="18656" y="40467"/>
                </a:cubicBezTo>
                <a:cubicBezTo>
                  <a:pt x="18616" y="42318"/>
                  <a:pt x="18513" y="44172"/>
                  <a:pt x="18336" y="46022"/>
                </a:cubicBezTo>
                <a:cubicBezTo>
                  <a:pt x="18323" y="46155"/>
                  <a:pt x="18420" y="46273"/>
                  <a:pt x="18553" y="46286"/>
                </a:cubicBezTo>
                <a:cubicBezTo>
                  <a:pt x="18561" y="46287"/>
                  <a:pt x="18569" y="46287"/>
                  <a:pt x="18576" y="46287"/>
                </a:cubicBezTo>
                <a:cubicBezTo>
                  <a:pt x="18701" y="46287"/>
                  <a:pt x="18808" y="46193"/>
                  <a:pt x="18821" y="46066"/>
                </a:cubicBezTo>
                <a:cubicBezTo>
                  <a:pt x="18998" y="44202"/>
                  <a:pt x="19102" y="42338"/>
                  <a:pt x="19142" y="40474"/>
                </a:cubicBezTo>
                <a:cubicBezTo>
                  <a:pt x="19160" y="40421"/>
                  <a:pt x="19164" y="40363"/>
                  <a:pt x="19144" y="40307"/>
                </a:cubicBezTo>
                <a:cubicBezTo>
                  <a:pt x="19164" y="39210"/>
                  <a:pt x="19162" y="38114"/>
                  <a:pt x="19134" y="37019"/>
                </a:cubicBezTo>
                <a:cubicBezTo>
                  <a:pt x="19138" y="37013"/>
                  <a:pt x="19143" y="37009"/>
                  <a:pt x="19145" y="37004"/>
                </a:cubicBezTo>
                <a:cubicBezTo>
                  <a:pt x="19576" y="35960"/>
                  <a:pt x="20060" y="34945"/>
                  <a:pt x="20595" y="33956"/>
                </a:cubicBezTo>
                <a:cubicBezTo>
                  <a:pt x="22719" y="32910"/>
                  <a:pt x="24803" y="31636"/>
                  <a:pt x="25864" y="29574"/>
                </a:cubicBezTo>
                <a:cubicBezTo>
                  <a:pt x="26122" y="29072"/>
                  <a:pt x="26313" y="28521"/>
                  <a:pt x="26296" y="27958"/>
                </a:cubicBezTo>
                <a:cubicBezTo>
                  <a:pt x="26279" y="27394"/>
                  <a:pt x="26023" y="26818"/>
                  <a:pt x="25547" y="26517"/>
                </a:cubicBezTo>
                <a:cubicBezTo>
                  <a:pt x="25293" y="26356"/>
                  <a:pt x="24995" y="26285"/>
                  <a:pt x="24694" y="26285"/>
                </a:cubicBezTo>
                <a:cubicBezTo>
                  <a:pt x="24468" y="26285"/>
                  <a:pt x="24240" y="26325"/>
                  <a:pt x="24027" y="26398"/>
                </a:cubicBezTo>
                <a:cubicBezTo>
                  <a:pt x="23529" y="26567"/>
                  <a:pt x="23102" y="26897"/>
                  <a:pt x="22719" y="27256"/>
                </a:cubicBezTo>
                <a:cubicBezTo>
                  <a:pt x="20949" y="28917"/>
                  <a:pt x="19980" y="31385"/>
                  <a:pt x="20122" y="33805"/>
                </a:cubicBezTo>
                <a:cubicBezTo>
                  <a:pt x="19757" y="34486"/>
                  <a:pt x="19416" y="35180"/>
                  <a:pt x="19098" y="35886"/>
                </a:cubicBezTo>
                <a:cubicBezTo>
                  <a:pt x="18974" y="32792"/>
                  <a:pt x="18658" y="29714"/>
                  <a:pt x="18156" y="26666"/>
                </a:cubicBezTo>
                <a:cubicBezTo>
                  <a:pt x="18165" y="26650"/>
                  <a:pt x="18175" y="26633"/>
                  <a:pt x="18178" y="26614"/>
                </a:cubicBezTo>
                <a:cubicBezTo>
                  <a:pt x="18279" y="26106"/>
                  <a:pt x="18398" y="25604"/>
                  <a:pt x="18532" y="25103"/>
                </a:cubicBezTo>
                <a:cubicBezTo>
                  <a:pt x="19139" y="24472"/>
                  <a:pt x="19803" y="23901"/>
                  <a:pt x="20514" y="23396"/>
                </a:cubicBezTo>
                <a:cubicBezTo>
                  <a:pt x="21422" y="23777"/>
                  <a:pt x="22422" y="23979"/>
                  <a:pt x="23414" y="23979"/>
                </a:cubicBezTo>
                <a:cubicBezTo>
                  <a:pt x="24568" y="23979"/>
                  <a:pt x="25710" y="23705"/>
                  <a:pt x="26679" y="23117"/>
                </a:cubicBezTo>
                <a:cubicBezTo>
                  <a:pt x="27124" y="22846"/>
                  <a:pt x="27540" y="22508"/>
                  <a:pt x="27804" y="22058"/>
                </a:cubicBezTo>
                <a:cubicBezTo>
                  <a:pt x="28065" y="21615"/>
                  <a:pt x="28154" y="21044"/>
                  <a:pt x="27942" y="20568"/>
                </a:cubicBezTo>
                <a:cubicBezTo>
                  <a:pt x="27615" y="19836"/>
                  <a:pt x="26713" y="19558"/>
                  <a:pt x="25912" y="19535"/>
                </a:cubicBezTo>
                <a:cubicBezTo>
                  <a:pt x="25861" y="19534"/>
                  <a:pt x="25811" y="19533"/>
                  <a:pt x="25760" y="19533"/>
                </a:cubicBezTo>
                <a:cubicBezTo>
                  <a:pt x="23630" y="19533"/>
                  <a:pt x="21561" y="20847"/>
                  <a:pt x="20609" y="22747"/>
                </a:cubicBezTo>
                <a:cubicBezTo>
                  <a:pt x="19975" y="23170"/>
                  <a:pt x="19370" y="23639"/>
                  <a:pt x="18808" y="24157"/>
                </a:cubicBezTo>
                <a:cubicBezTo>
                  <a:pt x="19073" y="23307"/>
                  <a:pt x="19388" y="22473"/>
                  <a:pt x="19748" y="21658"/>
                </a:cubicBezTo>
                <a:cubicBezTo>
                  <a:pt x="21476" y="20252"/>
                  <a:pt x="22903" y="18768"/>
                  <a:pt x="24056" y="17096"/>
                </a:cubicBezTo>
                <a:cubicBezTo>
                  <a:pt x="24370" y="16640"/>
                  <a:pt x="24670" y="16159"/>
                  <a:pt x="24781" y="15616"/>
                </a:cubicBezTo>
                <a:cubicBezTo>
                  <a:pt x="24892" y="15073"/>
                  <a:pt x="24783" y="14457"/>
                  <a:pt x="24375" y="14080"/>
                </a:cubicBezTo>
                <a:cubicBezTo>
                  <a:pt x="24090" y="13817"/>
                  <a:pt x="23706" y="13711"/>
                  <a:pt x="23312" y="13711"/>
                </a:cubicBezTo>
                <a:cubicBezTo>
                  <a:pt x="23071" y="13711"/>
                  <a:pt x="22826" y="13751"/>
                  <a:pt x="22598" y="13818"/>
                </a:cubicBezTo>
                <a:cubicBezTo>
                  <a:pt x="21533" y="14131"/>
                  <a:pt x="20675" y="14943"/>
                  <a:pt x="20064" y="15868"/>
                </a:cubicBezTo>
                <a:cubicBezTo>
                  <a:pt x="18896" y="17638"/>
                  <a:pt x="18535" y="19916"/>
                  <a:pt x="19087" y="21963"/>
                </a:cubicBezTo>
                <a:cubicBezTo>
                  <a:pt x="18693" y="22914"/>
                  <a:pt x="18358" y="23889"/>
                  <a:pt x="18088" y="24884"/>
                </a:cubicBezTo>
                <a:cubicBezTo>
                  <a:pt x="18073" y="24915"/>
                  <a:pt x="18063" y="24947"/>
                  <a:pt x="18061" y="24980"/>
                </a:cubicBezTo>
                <a:cubicBezTo>
                  <a:pt x="18020" y="25134"/>
                  <a:pt x="17981" y="25288"/>
                  <a:pt x="17943" y="25442"/>
                </a:cubicBezTo>
                <a:cubicBezTo>
                  <a:pt x="17463" y="22795"/>
                  <a:pt x="16841" y="20175"/>
                  <a:pt x="16079" y="17591"/>
                </a:cubicBezTo>
                <a:cubicBezTo>
                  <a:pt x="16118" y="17559"/>
                  <a:pt x="16149" y="17517"/>
                  <a:pt x="16162" y="17463"/>
                </a:cubicBezTo>
                <a:cubicBezTo>
                  <a:pt x="16441" y="16283"/>
                  <a:pt x="16841" y="15135"/>
                  <a:pt x="17346" y="14035"/>
                </a:cubicBezTo>
                <a:cubicBezTo>
                  <a:pt x="20198" y="12699"/>
                  <a:pt x="22701" y="10944"/>
                  <a:pt x="24681" y="8717"/>
                </a:cubicBezTo>
                <a:cubicBezTo>
                  <a:pt x="25085" y="8265"/>
                  <a:pt x="25472" y="7783"/>
                  <a:pt x="25689" y="7216"/>
                </a:cubicBezTo>
                <a:cubicBezTo>
                  <a:pt x="25909" y="6652"/>
                  <a:pt x="25936" y="5985"/>
                  <a:pt x="25633" y="5459"/>
                </a:cubicBezTo>
                <a:cubicBezTo>
                  <a:pt x="25306" y="4891"/>
                  <a:pt x="24640" y="4579"/>
                  <a:pt x="23987" y="4543"/>
                </a:cubicBezTo>
                <a:cubicBezTo>
                  <a:pt x="23936" y="4540"/>
                  <a:pt x="23886" y="4538"/>
                  <a:pt x="23836" y="4538"/>
                </a:cubicBezTo>
                <a:cubicBezTo>
                  <a:pt x="23233" y="4538"/>
                  <a:pt x="22642" y="4733"/>
                  <a:pt x="22091" y="4981"/>
                </a:cubicBezTo>
                <a:cubicBezTo>
                  <a:pt x="18754" y="6483"/>
                  <a:pt x="16584" y="10225"/>
                  <a:pt x="16889" y="13865"/>
                </a:cubicBezTo>
                <a:cubicBezTo>
                  <a:pt x="16460" y="14805"/>
                  <a:pt x="16107" y="15780"/>
                  <a:pt x="15836" y="16779"/>
                </a:cubicBezTo>
                <a:cubicBezTo>
                  <a:pt x="15423" y="15431"/>
                  <a:pt x="14971" y="14095"/>
                  <a:pt x="14482" y="12769"/>
                </a:cubicBezTo>
                <a:cubicBezTo>
                  <a:pt x="14661" y="10701"/>
                  <a:pt x="14645" y="8688"/>
                  <a:pt x="14227" y="6736"/>
                </a:cubicBezTo>
                <a:cubicBezTo>
                  <a:pt x="13770" y="4596"/>
                  <a:pt x="12800" y="2518"/>
                  <a:pt x="11192" y="1038"/>
                </a:cubicBezTo>
                <a:cubicBezTo>
                  <a:pt x="10581" y="475"/>
                  <a:pt x="9746" y="0"/>
                  <a:pt x="89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type="ctrTitle"/>
          </p:nvPr>
        </p:nvSpPr>
        <p:spPr>
          <a:xfrm>
            <a:off x="718100" y="1130080"/>
            <a:ext cx="4284000" cy="8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713225" y="2036109"/>
            <a:ext cx="4293900" cy="1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/>
        </p:nvSpPr>
        <p:spPr>
          <a:xfrm>
            <a:off x="713225" y="3728398"/>
            <a:ext cx="428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1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 rot="-8331682">
            <a:off x="8279078" y="49421"/>
            <a:ext cx="890669" cy="935654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 flipH="1" rot="8331682">
            <a:off x="61853" y="49421"/>
            <a:ext cx="890669" cy="935654"/>
          </a:xfrm>
          <a:custGeom>
            <a:rect b="b" l="l" r="r" t="t"/>
            <a:pathLst>
              <a:path extrusionOk="0" h="36898" w="35124">
                <a:moveTo>
                  <a:pt x="18007" y="1"/>
                </a:moveTo>
                <a:cubicBezTo>
                  <a:pt x="17471" y="1"/>
                  <a:pt x="16928" y="276"/>
                  <a:pt x="16573" y="699"/>
                </a:cubicBezTo>
                <a:cubicBezTo>
                  <a:pt x="16103" y="1261"/>
                  <a:pt x="15924" y="2029"/>
                  <a:pt x="15939" y="2767"/>
                </a:cubicBezTo>
                <a:cubicBezTo>
                  <a:pt x="15953" y="3506"/>
                  <a:pt x="16141" y="4228"/>
                  <a:pt x="16329" y="4941"/>
                </a:cubicBezTo>
                <a:cubicBezTo>
                  <a:pt x="15838" y="4298"/>
                  <a:pt x="15342" y="3575"/>
                  <a:pt x="14604" y="3535"/>
                </a:cubicBezTo>
                <a:cubicBezTo>
                  <a:pt x="14584" y="3534"/>
                  <a:pt x="14564" y="3534"/>
                  <a:pt x="14544" y="3534"/>
                </a:cubicBezTo>
                <a:cubicBezTo>
                  <a:pt x="14044" y="3534"/>
                  <a:pt x="13582" y="3879"/>
                  <a:pt x="13308" y="4312"/>
                </a:cubicBezTo>
                <a:cubicBezTo>
                  <a:pt x="12795" y="5123"/>
                  <a:pt x="12841" y="6203"/>
                  <a:pt x="13193" y="7099"/>
                </a:cubicBezTo>
                <a:cubicBezTo>
                  <a:pt x="13545" y="7997"/>
                  <a:pt x="14164" y="8752"/>
                  <a:pt x="14774" y="9492"/>
                </a:cubicBezTo>
                <a:cubicBezTo>
                  <a:pt x="14351" y="9153"/>
                  <a:pt x="14004" y="8817"/>
                  <a:pt x="13581" y="8605"/>
                </a:cubicBezTo>
                <a:cubicBezTo>
                  <a:pt x="13335" y="8481"/>
                  <a:pt x="13056" y="8405"/>
                  <a:pt x="12783" y="8405"/>
                </a:cubicBezTo>
                <a:cubicBezTo>
                  <a:pt x="12588" y="8405"/>
                  <a:pt x="12395" y="8444"/>
                  <a:pt x="12220" y="8532"/>
                </a:cubicBezTo>
                <a:cubicBezTo>
                  <a:pt x="11813" y="8736"/>
                  <a:pt x="11554" y="9172"/>
                  <a:pt x="11465" y="9625"/>
                </a:cubicBezTo>
                <a:cubicBezTo>
                  <a:pt x="11375" y="10077"/>
                  <a:pt x="11437" y="10547"/>
                  <a:pt x="11537" y="10997"/>
                </a:cubicBezTo>
                <a:cubicBezTo>
                  <a:pt x="12181" y="13909"/>
                  <a:pt x="14547" y="16349"/>
                  <a:pt x="17488" y="17188"/>
                </a:cubicBezTo>
                <a:cubicBezTo>
                  <a:pt x="17907" y="17292"/>
                  <a:pt x="18335" y="17346"/>
                  <a:pt x="18764" y="17359"/>
                </a:cubicBezTo>
                <a:cubicBezTo>
                  <a:pt x="18916" y="21179"/>
                  <a:pt x="18906" y="25006"/>
                  <a:pt x="18730" y="28826"/>
                </a:cubicBezTo>
                <a:cubicBezTo>
                  <a:pt x="17086" y="27081"/>
                  <a:pt x="15380" y="25393"/>
                  <a:pt x="13618" y="23769"/>
                </a:cubicBezTo>
                <a:cubicBezTo>
                  <a:pt x="13853" y="23288"/>
                  <a:pt x="14039" y="22771"/>
                  <a:pt x="14156" y="22244"/>
                </a:cubicBezTo>
                <a:cubicBezTo>
                  <a:pt x="14563" y="20414"/>
                  <a:pt x="14190" y="18446"/>
                  <a:pt x="13284" y="16814"/>
                </a:cubicBezTo>
                <a:cubicBezTo>
                  <a:pt x="13038" y="16372"/>
                  <a:pt x="12748" y="15942"/>
                  <a:pt x="12342" y="15649"/>
                </a:cubicBezTo>
                <a:cubicBezTo>
                  <a:pt x="12058" y="15443"/>
                  <a:pt x="11710" y="15312"/>
                  <a:pt x="11366" y="15312"/>
                </a:cubicBezTo>
                <a:cubicBezTo>
                  <a:pt x="11218" y="15312"/>
                  <a:pt x="11071" y="15337"/>
                  <a:pt x="10930" y="15389"/>
                </a:cubicBezTo>
                <a:cubicBezTo>
                  <a:pt x="10463" y="15563"/>
                  <a:pt x="10123" y="16104"/>
                  <a:pt x="10258" y="16594"/>
                </a:cubicBezTo>
                <a:cubicBezTo>
                  <a:pt x="9632" y="15483"/>
                  <a:pt x="9125" y="14590"/>
                  <a:pt x="8497" y="13798"/>
                </a:cubicBezTo>
                <a:cubicBezTo>
                  <a:pt x="8144" y="13353"/>
                  <a:pt x="7673" y="12907"/>
                  <a:pt x="7126" y="12907"/>
                </a:cubicBezTo>
                <a:cubicBezTo>
                  <a:pt x="7089" y="12907"/>
                  <a:pt x="7053" y="12909"/>
                  <a:pt x="7016" y="12913"/>
                </a:cubicBezTo>
                <a:cubicBezTo>
                  <a:pt x="6664" y="12951"/>
                  <a:pt x="6343" y="13198"/>
                  <a:pt x="6208" y="13533"/>
                </a:cubicBezTo>
                <a:cubicBezTo>
                  <a:pt x="6074" y="13867"/>
                  <a:pt x="6132" y="14275"/>
                  <a:pt x="6354" y="14555"/>
                </a:cubicBezTo>
                <a:cubicBezTo>
                  <a:pt x="5476" y="13919"/>
                  <a:pt x="4907" y="13228"/>
                  <a:pt x="4177" y="12747"/>
                </a:cubicBezTo>
                <a:cubicBezTo>
                  <a:pt x="3660" y="12407"/>
                  <a:pt x="3044" y="12184"/>
                  <a:pt x="2437" y="12184"/>
                </a:cubicBezTo>
                <a:cubicBezTo>
                  <a:pt x="2186" y="12184"/>
                  <a:pt x="1937" y="12222"/>
                  <a:pt x="1696" y="12306"/>
                </a:cubicBezTo>
                <a:cubicBezTo>
                  <a:pt x="638" y="12677"/>
                  <a:pt x="1" y="13901"/>
                  <a:pt x="107" y="15040"/>
                </a:cubicBezTo>
                <a:cubicBezTo>
                  <a:pt x="213" y="16178"/>
                  <a:pt x="955" y="17186"/>
                  <a:pt x="1899" y="17799"/>
                </a:cubicBezTo>
                <a:cubicBezTo>
                  <a:pt x="1851" y="17792"/>
                  <a:pt x="1804" y="17789"/>
                  <a:pt x="1756" y="17789"/>
                </a:cubicBezTo>
                <a:cubicBezTo>
                  <a:pt x="1235" y="17789"/>
                  <a:pt x="726" y="18191"/>
                  <a:pt x="590" y="18685"/>
                </a:cubicBezTo>
                <a:cubicBezTo>
                  <a:pt x="441" y="19226"/>
                  <a:pt x="631" y="19807"/>
                  <a:pt x="914" y="20288"/>
                </a:cubicBezTo>
                <a:cubicBezTo>
                  <a:pt x="1457" y="21219"/>
                  <a:pt x="2359" y="21924"/>
                  <a:pt x="3378" y="22221"/>
                </a:cubicBezTo>
                <a:lnTo>
                  <a:pt x="3378" y="22221"/>
                </a:lnTo>
                <a:cubicBezTo>
                  <a:pt x="3329" y="22211"/>
                  <a:pt x="3279" y="22207"/>
                  <a:pt x="3228" y="22207"/>
                </a:cubicBezTo>
                <a:cubicBezTo>
                  <a:pt x="2771" y="22207"/>
                  <a:pt x="2270" y="22588"/>
                  <a:pt x="2144" y="23068"/>
                </a:cubicBezTo>
                <a:cubicBezTo>
                  <a:pt x="1994" y="23638"/>
                  <a:pt x="2234" y="24245"/>
                  <a:pt x="2566" y="24728"/>
                </a:cubicBezTo>
                <a:cubicBezTo>
                  <a:pt x="3474" y="26051"/>
                  <a:pt x="5047" y="26783"/>
                  <a:pt x="6622" y="26936"/>
                </a:cubicBezTo>
                <a:cubicBezTo>
                  <a:pt x="6868" y="26960"/>
                  <a:pt x="7115" y="26971"/>
                  <a:pt x="7361" y="26971"/>
                </a:cubicBezTo>
                <a:cubicBezTo>
                  <a:pt x="8688" y="26971"/>
                  <a:pt x="10010" y="26644"/>
                  <a:pt x="11276" y="26214"/>
                </a:cubicBezTo>
                <a:cubicBezTo>
                  <a:pt x="12059" y="25948"/>
                  <a:pt x="12821" y="25189"/>
                  <a:pt x="13386" y="24215"/>
                </a:cubicBezTo>
                <a:cubicBezTo>
                  <a:pt x="15220" y="25910"/>
                  <a:pt x="16994" y="27673"/>
                  <a:pt x="18700" y="29499"/>
                </a:cubicBezTo>
                <a:cubicBezTo>
                  <a:pt x="18579" y="31880"/>
                  <a:pt x="18398" y="34258"/>
                  <a:pt x="18150" y="36629"/>
                </a:cubicBezTo>
                <a:cubicBezTo>
                  <a:pt x="18136" y="36762"/>
                  <a:pt x="18233" y="36882"/>
                  <a:pt x="18366" y="36897"/>
                </a:cubicBezTo>
                <a:cubicBezTo>
                  <a:pt x="18374" y="36898"/>
                  <a:pt x="18383" y="36898"/>
                  <a:pt x="18392" y="36898"/>
                </a:cubicBezTo>
                <a:cubicBezTo>
                  <a:pt x="18514" y="36898"/>
                  <a:pt x="18621" y="36805"/>
                  <a:pt x="18633" y="36680"/>
                </a:cubicBezTo>
                <a:cubicBezTo>
                  <a:pt x="18755" y="35527"/>
                  <a:pt x="18857" y="34373"/>
                  <a:pt x="18947" y="33219"/>
                </a:cubicBezTo>
                <a:cubicBezTo>
                  <a:pt x="18963" y="33211"/>
                  <a:pt x="18979" y="33205"/>
                  <a:pt x="18994" y="33193"/>
                </a:cubicBezTo>
                <a:cubicBezTo>
                  <a:pt x="20918" y="31609"/>
                  <a:pt x="22688" y="29844"/>
                  <a:pt x="24282" y="27929"/>
                </a:cubicBezTo>
                <a:cubicBezTo>
                  <a:pt x="25351" y="28626"/>
                  <a:pt x="26677" y="28926"/>
                  <a:pt x="28053" y="28926"/>
                </a:cubicBezTo>
                <a:cubicBezTo>
                  <a:pt x="29032" y="28926"/>
                  <a:pt x="30036" y="28774"/>
                  <a:pt x="30992" y="28505"/>
                </a:cubicBezTo>
                <a:cubicBezTo>
                  <a:pt x="31644" y="28321"/>
                  <a:pt x="32300" y="28057"/>
                  <a:pt x="32771" y="27560"/>
                </a:cubicBezTo>
                <a:cubicBezTo>
                  <a:pt x="33241" y="27064"/>
                  <a:pt x="33482" y="26289"/>
                  <a:pt x="33203" y="25659"/>
                </a:cubicBezTo>
                <a:cubicBezTo>
                  <a:pt x="33016" y="25238"/>
                  <a:pt x="32553" y="24962"/>
                  <a:pt x="32114" y="24962"/>
                </a:cubicBezTo>
                <a:cubicBezTo>
                  <a:pt x="31938" y="24962"/>
                  <a:pt x="31767" y="25006"/>
                  <a:pt x="31618" y="25103"/>
                </a:cubicBezTo>
                <a:lnTo>
                  <a:pt x="31618" y="25103"/>
                </a:lnTo>
                <a:cubicBezTo>
                  <a:pt x="32862" y="24143"/>
                  <a:pt x="34185" y="22745"/>
                  <a:pt x="34833" y="21065"/>
                </a:cubicBezTo>
                <a:cubicBezTo>
                  <a:pt x="35039" y="20533"/>
                  <a:pt x="35124" y="19809"/>
                  <a:pt x="34657" y="19495"/>
                </a:cubicBezTo>
                <a:cubicBezTo>
                  <a:pt x="34505" y="19393"/>
                  <a:pt x="34325" y="19360"/>
                  <a:pt x="34142" y="19360"/>
                </a:cubicBezTo>
                <a:cubicBezTo>
                  <a:pt x="34038" y="19360"/>
                  <a:pt x="33932" y="19371"/>
                  <a:pt x="33831" y="19386"/>
                </a:cubicBezTo>
                <a:cubicBezTo>
                  <a:pt x="32919" y="19524"/>
                  <a:pt x="32052" y="19970"/>
                  <a:pt x="31399" y="20637"/>
                </a:cubicBezTo>
                <a:cubicBezTo>
                  <a:pt x="32086" y="19303"/>
                  <a:pt x="32577" y="18048"/>
                  <a:pt x="32770" y="16750"/>
                </a:cubicBezTo>
                <a:cubicBezTo>
                  <a:pt x="32832" y="16327"/>
                  <a:pt x="32863" y="15892"/>
                  <a:pt x="32760" y="15477"/>
                </a:cubicBezTo>
                <a:cubicBezTo>
                  <a:pt x="32660" y="15061"/>
                  <a:pt x="32409" y="14669"/>
                  <a:pt x="32030" y="14487"/>
                </a:cubicBezTo>
                <a:cubicBezTo>
                  <a:pt x="31865" y="14407"/>
                  <a:pt x="31691" y="14372"/>
                  <a:pt x="31513" y="14372"/>
                </a:cubicBezTo>
                <a:cubicBezTo>
                  <a:pt x="31089" y="14372"/>
                  <a:pt x="30649" y="14571"/>
                  <a:pt x="30289" y="14826"/>
                </a:cubicBezTo>
                <a:cubicBezTo>
                  <a:pt x="29291" y="15534"/>
                  <a:pt x="28606" y="16688"/>
                  <a:pt x="28454" y="17920"/>
                </a:cubicBezTo>
                <a:cubicBezTo>
                  <a:pt x="28346" y="17339"/>
                  <a:pt x="28368" y="16976"/>
                  <a:pt x="28293" y="16625"/>
                </a:cubicBezTo>
                <a:cubicBezTo>
                  <a:pt x="28216" y="16274"/>
                  <a:pt x="28024" y="15933"/>
                  <a:pt x="27712" y="15767"/>
                </a:cubicBezTo>
                <a:cubicBezTo>
                  <a:pt x="27571" y="15690"/>
                  <a:pt x="27415" y="15656"/>
                  <a:pt x="27257" y="15656"/>
                </a:cubicBezTo>
                <a:cubicBezTo>
                  <a:pt x="27007" y="15656"/>
                  <a:pt x="26752" y="15742"/>
                  <a:pt x="26541" y="15883"/>
                </a:cubicBezTo>
                <a:cubicBezTo>
                  <a:pt x="26197" y="16115"/>
                  <a:pt x="25956" y="16473"/>
                  <a:pt x="25760" y="16844"/>
                </a:cubicBezTo>
                <a:cubicBezTo>
                  <a:pt x="25201" y="17893"/>
                  <a:pt x="24955" y="19111"/>
                  <a:pt x="25046" y="20301"/>
                </a:cubicBezTo>
                <a:cubicBezTo>
                  <a:pt x="24950" y="20022"/>
                  <a:pt x="24777" y="19778"/>
                  <a:pt x="24540" y="19652"/>
                </a:cubicBezTo>
                <a:cubicBezTo>
                  <a:pt x="24381" y="19568"/>
                  <a:pt x="24207" y="19530"/>
                  <a:pt x="24030" y="19530"/>
                </a:cubicBezTo>
                <a:cubicBezTo>
                  <a:pt x="23749" y="19530"/>
                  <a:pt x="23463" y="19625"/>
                  <a:pt x="23228" y="19783"/>
                </a:cubicBezTo>
                <a:cubicBezTo>
                  <a:pt x="22842" y="20042"/>
                  <a:pt x="22573" y="20446"/>
                  <a:pt x="22366" y="20867"/>
                </a:cubicBezTo>
                <a:cubicBezTo>
                  <a:pt x="21785" y="22056"/>
                  <a:pt x="21647" y="23465"/>
                  <a:pt x="21987" y="24748"/>
                </a:cubicBezTo>
                <a:cubicBezTo>
                  <a:pt x="22289" y="25890"/>
                  <a:pt x="22968" y="26920"/>
                  <a:pt x="23880" y="27646"/>
                </a:cubicBezTo>
                <a:cubicBezTo>
                  <a:pt x="22399" y="29421"/>
                  <a:pt x="20764" y="31061"/>
                  <a:pt x="18996" y="32549"/>
                </a:cubicBezTo>
                <a:cubicBezTo>
                  <a:pt x="19368" y="27493"/>
                  <a:pt x="19451" y="22420"/>
                  <a:pt x="19249" y="17357"/>
                </a:cubicBezTo>
                <a:cubicBezTo>
                  <a:pt x="20526" y="17295"/>
                  <a:pt x="21786" y="16845"/>
                  <a:pt x="22806" y="16056"/>
                </a:cubicBezTo>
                <a:cubicBezTo>
                  <a:pt x="24298" y="14900"/>
                  <a:pt x="25244" y="13039"/>
                  <a:pt x="25312" y="11127"/>
                </a:cubicBezTo>
                <a:cubicBezTo>
                  <a:pt x="25329" y="10647"/>
                  <a:pt x="25290" y="10150"/>
                  <a:pt x="25083" y="9720"/>
                </a:cubicBezTo>
                <a:cubicBezTo>
                  <a:pt x="24874" y="9289"/>
                  <a:pt x="24471" y="8933"/>
                  <a:pt x="24002" y="8896"/>
                </a:cubicBezTo>
                <a:cubicBezTo>
                  <a:pt x="23979" y="8894"/>
                  <a:pt x="23956" y="8893"/>
                  <a:pt x="23933" y="8893"/>
                </a:cubicBezTo>
                <a:cubicBezTo>
                  <a:pt x="23486" y="8893"/>
                  <a:pt x="23029" y="9237"/>
                  <a:pt x="22856" y="9660"/>
                </a:cubicBezTo>
                <a:lnTo>
                  <a:pt x="22856" y="9660"/>
                </a:lnTo>
                <a:cubicBezTo>
                  <a:pt x="23435" y="8241"/>
                  <a:pt x="23493" y="6608"/>
                  <a:pt x="23021" y="5150"/>
                </a:cubicBezTo>
                <a:cubicBezTo>
                  <a:pt x="22912" y="4817"/>
                  <a:pt x="22774" y="4486"/>
                  <a:pt x="22544" y="4226"/>
                </a:cubicBezTo>
                <a:cubicBezTo>
                  <a:pt x="22330" y="3985"/>
                  <a:pt x="22026" y="3811"/>
                  <a:pt x="21710" y="3811"/>
                </a:cubicBezTo>
                <a:cubicBezTo>
                  <a:pt x="21685" y="3811"/>
                  <a:pt x="21660" y="3812"/>
                  <a:pt x="21635" y="3814"/>
                </a:cubicBezTo>
                <a:cubicBezTo>
                  <a:pt x="21289" y="3843"/>
                  <a:pt x="20988" y="4084"/>
                  <a:pt x="20793" y="4379"/>
                </a:cubicBezTo>
                <a:cubicBezTo>
                  <a:pt x="20597" y="4673"/>
                  <a:pt x="20493" y="5017"/>
                  <a:pt x="20391" y="5357"/>
                </a:cubicBezTo>
                <a:cubicBezTo>
                  <a:pt x="20447" y="3973"/>
                  <a:pt x="20264" y="2780"/>
                  <a:pt x="19837" y="1682"/>
                </a:cubicBezTo>
                <a:cubicBezTo>
                  <a:pt x="19579" y="1018"/>
                  <a:pt x="19180" y="338"/>
                  <a:pt x="18522" y="92"/>
                </a:cubicBezTo>
                <a:cubicBezTo>
                  <a:pt x="18356" y="30"/>
                  <a:pt x="18182" y="1"/>
                  <a:pt x="180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4572125" y="859200"/>
            <a:ext cx="385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572000" y="1431900"/>
            <a:ext cx="38586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 rot="1007149">
            <a:off x="8330744" y="3845358"/>
            <a:ext cx="732973" cy="1306511"/>
          </a:xfrm>
          <a:custGeom>
            <a:rect b="b" l="l" r="r" t="t"/>
            <a:pathLst>
              <a:path extrusionOk="0" h="51528" w="28908">
                <a:moveTo>
                  <a:pt x="13091" y="0"/>
                </a:moveTo>
                <a:cubicBezTo>
                  <a:pt x="13343" y="467"/>
                  <a:pt x="14476" y="2954"/>
                  <a:pt x="12975" y="7638"/>
                </a:cubicBezTo>
                <a:cubicBezTo>
                  <a:pt x="11713" y="11572"/>
                  <a:pt x="12542" y="15483"/>
                  <a:pt x="13029" y="17177"/>
                </a:cubicBezTo>
                <a:cubicBezTo>
                  <a:pt x="13043" y="17489"/>
                  <a:pt x="13060" y="17800"/>
                  <a:pt x="13080" y="18111"/>
                </a:cubicBezTo>
                <a:cubicBezTo>
                  <a:pt x="12272" y="15561"/>
                  <a:pt x="11487" y="13080"/>
                  <a:pt x="10748" y="10722"/>
                </a:cubicBezTo>
                <a:cubicBezTo>
                  <a:pt x="11845" y="4573"/>
                  <a:pt x="7811" y="643"/>
                  <a:pt x="7810" y="643"/>
                </a:cubicBezTo>
                <a:lnTo>
                  <a:pt x="7810" y="643"/>
                </a:lnTo>
                <a:cubicBezTo>
                  <a:pt x="5965" y="5741"/>
                  <a:pt x="10581" y="10698"/>
                  <a:pt x="10719" y="10846"/>
                </a:cubicBezTo>
                <a:cubicBezTo>
                  <a:pt x="11411" y="13199"/>
                  <a:pt x="12144" y="15688"/>
                  <a:pt x="12903" y="18252"/>
                </a:cubicBezTo>
                <a:cubicBezTo>
                  <a:pt x="12807" y="18114"/>
                  <a:pt x="12709" y="17978"/>
                  <a:pt x="12611" y="17841"/>
                </a:cubicBezTo>
                <a:cubicBezTo>
                  <a:pt x="12236" y="16538"/>
                  <a:pt x="10775" y="12264"/>
                  <a:pt x="7151" y="9425"/>
                </a:cubicBezTo>
                <a:cubicBezTo>
                  <a:pt x="3279" y="6392"/>
                  <a:pt x="2822" y="3696"/>
                  <a:pt x="2767" y="3169"/>
                </a:cubicBezTo>
                <a:lnTo>
                  <a:pt x="2767" y="3169"/>
                </a:lnTo>
                <a:cubicBezTo>
                  <a:pt x="2849" y="4106"/>
                  <a:pt x="3784" y="11882"/>
                  <a:pt x="12331" y="17957"/>
                </a:cubicBezTo>
                <a:cubicBezTo>
                  <a:pt x="12610" y="18365"/>
                  <a:pt x="12885" y="18777"/>
                  <a:pt x="13106" y="19213"/>
                </a:cubicBezTo>
                <a:cubicBezTo>
                  <a:pt x="13137" y="19288"/>
                  <a:pt x="13280" y="19639"/>
                  <a:pt x="13404" y="19942"/>
                </a:cubicBezTo>
                <a:cubicBezTo>
                  <a:pt x="14323" y="23046"/>
                  <a:pt x="15275" y="26238"/>
                  <a:pt x="16238" y="29426"/>
                </a:cubicBezTo>
                <a:cubicBezTo>
                  <a:pt x="16184" y="29333"/>
                  <a:pt x="16128" y="29240"/>
                  <a:pt x="16073" y="29148"/>
                </a:cubicBezTo>
                <a:cubicBezTo>
                  <a:pt x="15785" y="28041"/>
                  <a:pt x="13841" y="21242"/>
                  <a:pt x="8245" y="16856"/>
                </a:cubicBezTo>
                <a:cubicBezTo>
                  <a:pt x="2768" y="12567"/>
                  <a:pt x="2124" y="8756"/>
                  <a:pt x="2048" y="8013"/>
                </a:cubicBezTo>
                <a:lnTo>
                  <a:pt x="2048" y="8013"/>
                </a:lnTo>
                <a:cubicBezTo>
                  <a:pt x="2165" y="9341"/>
                  <a:pt x="3488" y="20401"/>
                  <a:pt x="15678" y="29003"/>
                </a:cubicBezTo>
                <a:cubicBezTo>
                  <a:pt x="16065" y="29646"/>
                  <a:pt x="16428" y="30309"/>
                  <a:pt x="16713" y="30998"/>
                </a:cubicBezTo>
                <a:cubicBezTo>
                  <a:pt x="17425" y="33347"/>
                  <a:pt x="18140" y="35684"/>
                  <a:pt x="18850" y="37972"/>
                </a:cubicBezTo>
                <a:cubicBezTo>
                  <a:pt x="18771" y="37898"/>
                  <a:pt x="18693" y="37824"/>
                  <a:pt x="18614" y="37754"/>
                </a:cubicBezTo>
                <a:cubicBezTo>
                  <a:pt x="17672" y="36141"/>
                  <a:pt x="14178" y="30735"/>
                  <a:pt x="8183" y="28089"/>
                </a:cubicBezTo>
                <a:cubicBezTo>
                  <a:pt x="1819" y="25279"/>
                  <a:pt x="255" y="21744"/>
                  <a:pt x="0" y="21042"/>
                </a:cubicBezTo>
                <a:lnTo>
                  <a:pt x="0" y="21042"/>
                </a:lnTo>
                <a:cubicBezTo>
                  <a:pt x="441" y="22305"/>
                  <a:pt x="4476" y="32776"/>
                  <a:pt x="18540" y="38092"/>
                </a:cubicBezTo>
                <a:cubicBezTo>
                  <a:pt x="18765" y="38323"/>
                  <a:pt x="18963" y="38573"/>
                  <a:pt x="19123" y="38845"/>
                </a:cubicBezTo>
                <a:cubicBezTo>
                  <a:pt x="19776" y="40945"/>
                  <a:pt x="20425" y="42999"/>
                  <a:pt x="21060" y="44974"/>
                </a:cubicBezTo>
                <a:cubicBezTo>
                  <a:pt x="20934" y="44852"/>
                  <a:pt x="20800" y="44738"/>
                  <a:pt x="20662" y="44629"/>
                </a:cubicBezTo>
                <a:cubicBezTo>
                  <a:pt x="19567" y="43283"/>
                  <a:pt x="16803" y="40333"/>
                  <a:pt x="12809" y="39125"/>
                </a:cubicBezTo>
                <a:cubicBezTo>
                  <a:pt x="8101" y="37700"/>
                  <a:pt x="6697" y="35353"/>
                  <a:pt x="6457" y="34881"/>
                </a:cubicBezTo>
                <a:lnTo>
                  <a:pt x="6457" y="34881"/>
                </a:lnTo>
                <a:cubicBezTo>
                  <a:pt x="6875" y="35728"/>
                  <a:pt x="10589" y="42688"/>
                  <a:pt x="20845" y="45232"/>
                </a:cubicBezTo>
                <a:cubicBezTo>
                  <a:pt x="21043" y="45453"/>
                  <a:pt x="21211" y="45694"/>
                  <a:pt x="21327" y="45959"/>
                </a:cubicBezTo>
                <a:lnTo>
                  <a:pt x="21577" y="46581"/>
                </a:lnTo>
                <a:cubicBezTo>
                  <a:pt x="21577" y="46579"/>
                  <a:pt x="21578" y="46578"/>
                  <a:pt x="21578" y="46575"/>
                </a:cubicBezTo>
                <a:cubicBezTo>
                  <a:pt x="22139" y="48303"/>
                  <a:pt x="22689" y="49962"/>
                  <a:pt x="23219" y="51528"/>
                </a:cubicBezTo>
                <a:lnTo>
                  <a:pt x="23262" y="51515"/>
                </a:lnTo>
                <a:cubicBezTo>
                  <a:pt x="22782" y="49750"/>
                  <a:pt x="22255" y="47888"/>
                  <a:pt x="21694" y="45959"/>
                </a:cubicBezTo>
                <a:cubicBezTo>
                  <a:pt x="21780" y="45546"/>
                  <a:pt x="21893" y="45139"/>
                  <a:pt x="22023" y="44738"/>
                </a:cubicBezTo>
                <a:cubicBezTo>
                  <a:pt x="28908" y="36937"/>
                  <a:pt x="28089" y="29206"/>
                  <a:pt x="27959" y="28279"/>
                </a:cubicBezTo>
                <a:lnTo>
                  <a:pt x="27959" y="28279"/>
                </a:lnTo>
                <a:cubicBezTo>
                  <a:pt x="28026" y="28805"/>
                  <a:pt x="28181" y="31535"/>
                  <a:pt x="25084" y="35356"/>
                </a:cubicBezTo>
                <a:cubicBezTo>
                  <a:pt x="22447" y="38610"/>
                  <a:pt x="21821" y="42619"/>
                  <a:pt x="21672" y="44337"/>
                </a:cubicBezTo>
                <a:cubicBezTo>
                  <a:pt x="21613" y="44496"/>
                  <a:pt x="21557" y="44656"/>
                  <a:pt x="21511" y="44817"/>
                </a:cubicBezTo>
                <a:cubicBezTo>
                  <a:pt x="21484" y="44915"/>
                  <a:pt x="21464" y="45012"/>
                  <a:pt x="21442" y="45108"/>
                </a:cubicBezTo>
                <a:cubicBezTo>
                  <a:pt x="20842" y="43059"/>
                  <a:pt x="20205" y="40934"/>
                  <a:pt x="19546" y="38768"/>
                </a:cubicBezTo>
                <a:cubicBezTo>
                  <a:pt x="19570" y="38380"/>
                  <a:pt x="19641" y="37994"/>
                  <a:pt x="19740" y="37611"/>
                </a:cubicBezTo>
                <a:cubicBezTo>
                  <a:pt x="28275" y="25379"/>
                  <a:pt x="25758" y="14530"/>
                  <a:pt x="25414" y="13240"/>
                </a:cubicBezTo>
                <a:lnTo>
                  <a:pt x="25414" y="13240"/>
                </a:lnTo>
                <a:cubicBezTo>
                  <a:pt x="25596" y="13965"/>
                  <a:pt x="26285" y="17768"/>
                  <a:pt x="22597" y="23663"/>
                </a:cubicBezTo>
                <a:cubicBezTo>
                  <a:pt x="19261" y="28993"/>
                  <a:pt x="19254" y="35131"/>
                  <a:pt x="19372" y="37266"/>
                </a:cubicBezTo>
                <a:cubicBezTo>
                  <a:pt x="19328" y="37451"/>
                  <a:pt x="19290" y="37638"/>
                  <a:pt x="19261" y="37827"/>
                </a:cubicBezTo>
                <a:cubicBezTo>
                  <a:pt x="18603" y="35672"/>
                  <a:pt x="17924" y="33480"/>
                  <a:pt x="17236" y="31279"/>
                </a:cubicBezTo>
                <a:cubicBezTo>
                  <a:pt x="17076" y="30435"/>
                  <a:pt x="16960" y="29578"/>
                  <a:pt x="16870" y="28722"/>
                </a:cubicBezTo>
                <a:cubicBezTo>
                  <a:pt x="22190" y="14711"/>
                  <a:pt x="17056" y="4773"/>
                  <a:pt x="16404" y="3605"/>
                </a:cubicBezTo>
                <a:lnTo>
                  <a:pt x="16404" y="3605"/>
                </a:lnTo>
                <a:cubicBezTo>
                  <a:pt x="16760" y="4263"/>
                  <a:pt x="18365" y="7778"/>
                  <a:pt x="16240" y="14403"/>
                </a:cubicBezTo>
                <a:cubicBezTo>
                  <a:pt x="14444" y="20001"/>
                  <a:pt x="15644" y="25566"/>
                  <a:pt x="16331" y="27933"/>
                </a:cubicBezTo>
                <a:cubicBezTo>
                  <a:pt x="16354" y="28172"/>
                  <a:pt x="16380" y="28410"/>
                  <a:pt x="16411" y="28648"/>
                </a:cubicBezTo>
                <a:cubicBezTo>
                  <a:pt x="15453" y="25600"/>
                  <a:pt x="14490" y="22557"/>
                  <a:pt x="13550" y="19595"/>
                </a:cubicBezTo>
                <a:cubicBezTo>
                  <a:pt x="13544" y="19450"/>
                  <a:pt x="13539" y="19345"/>
                  <a:pt x="13539" y="19345"/>
                </a:cubicBezTo>
                <a:cubicBezTo>
                  <a:pt x="13526" y="18759"/>
                  <a:pt x="13509" y="18165"/>
                  <a:pt x="13492" y="17567"/>
                </a:cubicBezTo>
                <a:cubicBezTo>
                  <a:pt x="17128" y="7765"/>
                  <a:pt x="13550" y="823"/>
                  <a:pt x="13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 rot="10235214">
            <a:off x="8511025" y="498821"/>
            <a:ext cx="502691" cy="634481"/>
          </a:xfrm>
          <a:custGeom>
            <a:rect b="b" l="l" r="r" t="t"/>
            <a:pathLst>
              <a:path extrusionOk="0" h="25020" w="19823">
                <a:moveTo>
                  <a:pt x="3120" y="0"/>
                </a:moveTo>
                <a:cubicBezTo>
                  <a:pt x="1515" y="4064"/>
                  <a:pt x="589" y="8122"/>
                  <a:pt x="205" y="12230"/>
                </a:cubicBezTo>
                <a:cubicBezTo>
                  <a:pt x="69" y="13688"/>
                  <a:pt x="1" y="15167"/>
                  <a:pt x="229" y="16615"/>
                </a:cubicBezTo>
                <a:cubicBezTo>
                  <a:pt x="457" y="18063"/>
                  <a:pt x="998" y="19490"/>
                  <a:pt x="1960" y="20596"/>
                </a:cubicBezTo>
                <a:cubicBezTo>
                  <a:pt x="3326" y="22166"/>
                  <a:pt x="5449" y="22951"/>
                  <a:pt x="7529" y="22994"/>
                </a:cubicBezTo>
                <a:cubicBezTo>
                  <a:pt x="7593" y="22995"/>
                  <a:pt x="7657" y="22996"/>
                  <a:pt x="7720" y="22996"/>
                </a:cubicBezTo>
                <a:cubicBezTo>
                  <a:pt x="9736" y="22996"/>
                  <a:pt x="11712" y="22368"/>
                  <a:pt x="13530" y="21493"/>
                </a:cubicBezTo>
                <a:cubicBezTo>
                  <a:pt x="13896" y="21318"/>
                  <a:pt x="14263" y="21122"/>
                  <a:pt x="14627" y="20907"/>
                </a:cubicBezTo>
                <a:cubicBezTo>
                  <a:pt x="15143" y="22207"/>
                  <a:pt x="15628" y="23521"/>
                  <a:pt x="16073" y="24854"/>
                </a:cubicBezTo>
                <a:cubicBezTo>
                  <a:pt x="16107" y="24955"/>
                  <a:pt x="16203" y="25019"/>
                  <a:pt x="16304" y="25019"/>
                </a:cubicBezTo>
                <a:cubicBezTo>
                  <a:pt x="16330" y="25019"/>
                  <a:pt x="16356" y="25015"/>
                  <a:pt x="16381" y="25006"/>
                </a:cubicBezTo>
                <a:cubicBezTo>
                  <a:pt x="16509" y="24963"/>
                  <a:pt x="16578" y="24825"/>
                  <a:pt x="16534" y="24699"/>
                </a:cubicBezTo>
                <a:cubicBezTo>
                  <a:pt x="16076" y="23331"/>
                  <a:pt x="15578" y="21981"/>
                  <a:pt x="15048" y="20648"/>
                </a:cubicBezTo>
                <a:cubicBezTo>
                  <a:pt x="15986" y="20053"/>
                  <a:pt x="16890" y="19335"/>
                  <a:pt x="17667" y="18487"/>
                </a:cubicBezTo>
                <a:cubicBezTo>
                  <a:pt x="18858" y="17187"/>
                  <a:pt x="19718" y="15515"/>
                  <a:pt x="19759" y="13753"/>
                </a:cubicBezTo>
                <a:cubicBezTo>
                  <a:pt x="19822" y="10961"/>
                  <a:pt x="17887" y="8531"/>
                  <a:pt x="15799" y="6678"/>
                </a:cubicBezTo>
                <a:cubicBezTo>
                  <a:pt x="12192" y="3475"/>
                  <a:pt x="7802" y="1163"/>
                  <a:pt x="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 rot="-8100000">
            <a:off x="7870671" y="147048"/>
            <a:ext cx="602910" cy="451504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31"/>
          <p:cNvGrpSpPr/>
          <p:nvPr/>
        </p:nvGrpSpPr>
        <p:grpSpPr>
          <a:xfrm flipH="1" rot="5117874">
            <a:off x="211346" y="-16485"/>
            <a:ext cx="697109" cy="1147429"/>
            <a:chOff x="1934867" y="3493379"/>
            <a:chExt cx="621823" cy="1023510"/>
          </a:xfrm>
        </p:grpSpPr>
        <p:sp>
          <p:nvSpPr>
            <p:cNvPr id="252" name="Google Shape;252;p31"/>
            <p:cNvSpPr/>
            <p:nvPr/>
          </p:nvSpPr>
          <p:spPr>
            <a:xfrm>
              <a:off x="2008306" y="3901127"/>
              <a:ext cx="278761" cy="57991"/>
            </a:xfrm>
            <a:custGeom>
              <a:rect b="b" l="l" r="r" t="t"/>
              <a:pathLst>
                <a:path extrusionOk="0" h="2564" w="12325">
                  <a:moveTo>
                    <a:pt x="6760" y="0"/>
                  </a:moveTo>
                  <a:cubicBezTo>
                    <a:pt x="6500" y="0"/>
                    <a:pt x="6240" y="5"/>
                    <a:pt x="5980" y="16"/>
                  </a:cubicBezTo>
                  <a:cubicBezTo>
                    <a:pt x="3855" y="104"/>
                    <a:pt x="1699" y="602"/>
                    <a:pt x="1" y="1755"/>
                  </a:cubicBezTo>
                  <a:cubicBezTo>
                    <a:pt x="1544" y="2298"/>
                    <a:pt x="3199" y="2564"/>
                    <a:pt x="4847" y="2564"/>
                  </a:cubicBezTo>
                  <a:cubicBezTo>
                    <a:pt x="7526" y="2564"/>
                    <a:pt x="10187" y="1863"/>
                    <a:pt x="12324" y="515"/>
                  </a:cubicBezTo>
                  <a:cubicBezTo>
                    <a:pt x="10480" y="259"/>
                    <a:pt x="8623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1934867" y="3493379"/>
              <a:ext cx="621823" cy="1023510"/>
            </a:xfrm>
            <a:custGeom>
              <a:rect b="b" l="l" r="r" t="t"/>
              <a:pathLst>
                <a:path extrusionOk="0" h="45253" w="27493">
                  <a:moveTo>
                    <a:pt x="19199" y="0"/>
                  </a:moveTo>
                  <a:lnTo>
                    <a:pt x="19199" y="0"/>
                  </a:lnTo>
                  <a:cubicBezTo>
                    <a:pt x="17882" y="1726"/>
                    <a:pt x="17479" y="4135"/>
                    <a:pt x="18138" y="6217"/>
                  </a:cubicBezTo>
                  <a:cubicBezTo>
                    <a:pt x="18048" y="6245"/>
                    <a:pt x="17983" y="6322"/>
                    <a:pt x="17971" y="6420"/>
                  </a:cubicBezTo>
                  <a:cubicBezTo>
                    <a:pt x="17948" y="6620"/>
                    <a:pt x="17921" y="6821"/>
                    <a:pt x="17897" y="7020"/>
                  </a:cubicBezTo>
                  <a:cubicBezTo>
                    <a:pt x="17431" y="5049"/>
                    <a:pt x="16453" y="3120"/>
                    <a:pt x="14991" y="1700"/>
                  </a:cubicBezTo>
                  <a:lnTo>
                    <a:pt x="14991" y="1700"/>
                  </a:lnTo>
                  <a:cubicBezTo>
                    <a:pt x="14652" y="2892"/>
                    <a:pt x="14780" y="4216"/>
                    <a:pt x="15342" y="5317"/>
                  </a:cubicBezTo>
                  <a:cubicBezTo>
                    <a:pt x="15866" y="6348"/>
                    <a:pt x="16769" y="7168"/>
                    <a:pt x="17825" y="7596"/>
                  </a:cubicBezTo>
                  <a:cubicBezTo>
                    <a:pt x="17767" y="8042"/>
                    <a:pt x="17706" y="8487"/>
                    <a:pt x="17640" y="8931"/>
                  </a:cubicBezTo>
                  <a:cubicBezTo>
                    <a:pt x="16563" y="6743"/>
                    <a:pt x="14642" y="4970"/>
                    <a:pt x="12388" y="3945"/>
                  </a:cubicBezTo>
                  <a:lnTo>
                    <a:pt x="12388" y="3945"/>
                  </a:lnTo>
                  <a:cubicBezTo>
                    <a:pt x="12577" y="5329"/>
                    <a:pt x="13244" y="6573"/>
                    <a:pt x="14211" y="7493"/>
                  </a:cubicBezTo>
                  <a:cubicBezTo>
                    <a:pt x="15143" y="8380"/>
                    <a:pt x="16351" y="8956"/>
                    <a:pt x="17612" y="9127"/>
                  </a:cubicBezTo>
                  <a:cubicBezTo>
                    <a:pt x="17528" y="9690"/>
                    <a:pt x="17437" y="10254"/>
                    <a:pt x="17342" y="10815"/>
                  </a:cubicBezTo>
                  <a:cubicBezTo>
                    <a:pt x="15567" y="8504"/>
                    <a:pt x="13075" y="6790"/>
                    <a:pt x="10327" y="5851"/>
                  </a:cubicBezTo>
                  <a:lnTo>
                    <a:pt x="10327" y="5851"/>
                  </a:lnTo>
                  <a:cubicBezTo>
                    <a:pt x="11544" y="8854"/>
                    <a:pt x="14362" y="10844"/>
                    <a:pt x="17318" y="10959"/>
                  </a:cubicBezTo>
                  <a:cubicBezTo>
                    <a:pt x="17231" y="11464"/>
                    <a:pt x="17142" y="11968"/>
                    <a:pt x="17046" y="12472"/>
                  </a:cubicBezTo>
                  <a:cubicBezTo>
                    <a:pt x="14882" y="10383"/>
                    <a:pt x="12009" y="9005"/>
                    <a:pt x="9004" y="8602"/>
                  </a:cubicBezTo>
                  <a:lnTo>
                    <a:pt x="9004" y="8602"/>
                  </a:lnTo>
                  <a:cubicBezTo>
                    <a:pt x="10909" y="11144"/>
                    <a:pt x="13946" y="12596"/>
                    <a:pt x="17010" y="12596"/>
                  </a:cubicBezTo>
                  <a:cubicBezTo>
                    <a:pt x="17014" y="12596"/>
                    <a:pt x="17018" y="12596"/>
                    <a:pt x="17023" y="12596"/>
                  </a:cubicBezTo>
                  <a:lnTo>
                    <a:pt x="17023" y="12596"/>
                  </a:lnTo>
                  <a:cubicBezTo>
                    <a:pt x="16936" y="13050"/>
                    <a:pt x="16847" y="13503"/>
                    <a:pt x="16754" y="13955"/>
                  </a:cubicBezTo>
                  <a:cubicBezTo>
                    <a:pt x="14894" y="12491"/>
                    <a:pt x="12563" y="11688"/>
                    <a:pt x="10224" y="11688"/>
                  </a:cubicBezTo>
                  <a:cubicBezTo>
                    <a:pt x="9170" y="11688"/>
                    <a:pt x="8115" y="11851"/>
                    <a:pt x="7101" y="12190"/>
                  </a:cubicBezTo>
                  <a:cubicBezTo>
                    <a:pt x="8758" y="13881"/>
                    <a:pt x="11088" y="14808"/>
                    <a:pt x="13389" y="14808"/>
                  </a:cubicBezTo>
                  <a:cubicBezTo>
                    <a:pt x="14537" y="14808"/>
                    <a:pt x="15678" y="14577"/>
                    <a:pt x="16725" y="14096"/>
                  </a:cubicBezTo>
                  <a:lnTo>
                    <a:pt x="16725" y="14096"/>
                  </a:lnTo>
                  <a:cubicBezTo>
                    <a:pt x="16510" y="15134"/>
                    <a:pt x="16272" y="16168"/>
                    <a:pt x="16019" y="17197"/>
                  </a:cubicBezTo>
                  <a:cubicBezTo>
                    <a:pt x="13564" y="15406"/>
                    <a:pt x="10601" y="14450"/>
                    <a:pt x="7605" y="14450"/>
                  </a:cubicBezTo>
                  <a:cubicBezTo>
                    <a:pt x="6772" y="14450"/>
                    <a:pt x="5936" y="14524"/>
                    <a:pt x="5108" y="14675"/>
                  </a:cubicBezTo>
                  <a:cubicBezTo>
                    <a:pt x="5505" y="15677"/>
                    <a:pt x="6323" y="16412"/>
                    <a:pt x="7236" y="16843"/>
                  </a:cubicBezTo>
                  <a:cubicBezTo>
                    <a:pt x="8148" y="17275"/>
                    <a:pt x="9154" y="17435"/>
                    <a:pt x="10152" y="17535"/>
                  </a:cubicBezTo>
                  <a:cubicBezTo>
                    <a:pt x="10996" y="17621"/>
                    <a:pt x="11844" y="17667"/>
                    <a:pt x="12711" y="17667"/>
                  </a:cubicBezTo>
                  <a:cubicBezTo>
                    <a:pt x="13758" y="17667"/>
                    <a:pt x="14831" y="17600"/>
                    <a:pt x="15955" y="17455"/>
                  </a:cubicBezTo>
                  <a:lnTo>
                    <a:pt x="15955" y="17455"/>
                  </a:lnTo>
                  <a:cubicBezTo>
                    <a:pt x="15592" y="18913"/>
                    <a:pt x="15192" y="20361"/>
                    <a:pt x="14753" y="21798"/>
                  </a:cubicBezTo>
                  <a:cubicBezTo>
                    <a:pt x="13187" y="21285"/>
                    <a:pt x="11522" y="21032"/>
                    <a:pt x="9855" y="21032"/>
                  </a:cubicBezTo>
                  <a:cubicBezTo>
                    <a:pt x="7171" y="21032"/>
                    <a:pt x="4484" y="21688"/>
                    <a:pt x="2204" y="22966"/>
                  </a:cubicBezTo>
                  <a:cubicBezTo>
                    <a:pt x="3462" y="23870"/>
                    <a:pt x="5079" y="24252"/>
                    <a:pt x="6706" y="24252"/>
                  </a:cubicBezTo>
                  <a:cubicBezTo>
                    <a:pt x="7334" y="24252"/>
                    <a:pt x="7964" y="24195"/>
                    <a:pt x="8575" y="24089"/>
                  </a:cubicBezTo>
                  <a:cubicBezTo>
                    <a:pt x="10692" y="23723"/>
                    <a:pt x="12649" y="22839"/>
                    <a:pt x="14707" y="21947"/>
                  </a:cubicBezTo>
                  <a:lnTo>
                    <a:pt x="14707" y="21947"/>
                  </a:lnTo>
                  <a:cubicBezTo>
                    <a:pt x="14403" y="22940"/>
                    <a:pt x="14082" y="23925"/>
                    <a:pt x="13744" y="24906"/>
                  </a:cubicBezTo>
                  <a:cubicBezTo>
                    <a:pt x="12669" y="24752"/>
                    <a:pt x="11580" y="24677"/>
                    <a:pt x="10491" y="24677"/>
                  </a:cubicBezTo>
                  <a:cubicBezTo>
                    <a:pt x="7410" y="24677"/>
                    <a:pt x="4332" y="25282"/>
                    <a:pt x="1570" y="26425"/>
                  </a:cubicBezTo>
                  <a:cubicBezTo>
                    <a:pt x="3112" y="27166"/>
                    <a:pt x="4861" y="27553"/>
                    <a:pt x="6610" y="27553"/>
                  </a:cubicBezTo>
                  <a:cubicBezTo>
                    <a:pt x="7078" y="27553"/>
                    <a:pt x="7547" y="27525"/>
                    <a:pt x="8011" y="27469"/>
                  </a:cubicBezTo>
                  <a:cubicBezTo>
                    <a:pt x="10098" y="27216"/>
                    <a:pt x="12095" y="26389"/>
                    <a:pt x="13668" y="25130"/>
                  </a:cubicBezTo>
                  <a:lnTo>
                    <a:pt x="13668" y="25130"/>
                  </a:lnTo>
                  <a:cubicBezTo>
                    <a:pt x="13244" y="26350"/>
                    <a:pt x="12793" y="27561"/>
                    <a:pt x="12315" y="28762"/>
                  </a:cubicBezTo>
                  <a:cubicBezTo>
                    <a:pt x="11012" y="28289"/>
                    <a:pt x="9631" y="28056"/>
                    <a:pt x="8249" y="28056"/>
                  </a:cubicBezTo>
                  <a:cubicBezTo>
                    <a:pt x="5975" y="28056"/>
                    <a:pt x="3698" y="28686"/>
                    <a:pt x="1762" y="29914"/>
                  </a:cubicBezTo>
                  <a:cubicBezTo>
                    <a:pt x="2862" y="30716"/>
                    <a:pt x="4215" y="31050"/>
                    <a:pt x="5575" y="31050"/>
                  </a:cubicBezTo>
                  <a:cubicBezTo>
                    <a:pt x="6114" y="31050"/>
                    <a:pt x="6655" y="30998"/>
                    <a:pt x="7181" y="30901"/>
                  </a:cubicBezTo>
                  <a:cubicBezTo>
                    <a:pt x="8952" y="30575"/>
                    <a:pt x="10606" y="29798"/>
                    <a:pt x="12243" y="28942"/>
                  </a:cubicBezTo>
                  <a:lnTo>
                    <a:pt x="12243" y="28942"/>
                  </a:lnTo>
                  <a:cubicBezTo>
                    <a:pt x="11863" y="29895"/>
                    <a:pt x="11461" y="30842"/>
                    <a:pt x="11048" y="31783"/>
                  </a:cubicBezTo>
                  <a:cubicBezTo>
                    <a:pt x="9945" y="31487"/>
                    <a:pt x="8807" y="31342"/>
                    <a:pt x="7668" y="31342"/>
                  </a:cubicBezTo>
                  <a:cubicBezTo>
                    <a:pt x="4957" y="31342"/>
                    <a:pt x="2243" y="32163"/>
                    <a:pt x="0" y="33727"/>
                  </a:cubicBezTo>
                  <a:cubicBezTo>
                    <a:pt x="1045" y="34279"/>
                    <a:pt x="2214" y="34512"/>
                    <a:pt x="3394" y="34512"/>
                  </a:cubicBezTo>
                  <a:cubicBezTo>
                    <a:pt x="4188" y="34512"/>
                    <a:pt x="4988" y="34406"/>
                    <a:pt x="5758" y="34221"/>
                  </a:cubicBezTo>
                  <a:cubicBezTo>
                    <a:pt x="7565" y="33786"/>
                    <a:pt x="9249" y="32944"/>
                    <a:pt x="10950" y="32005"/>
                  </a:cubicBezTo>
                  <a:lnTo>
                    <a:pt x="10950" y="32005"/>
                  </a:lnTo>
                  <a:cubicBezTo>
                    <a:pt x="10500" y="33017"/>
                    <a:pt x="10034" y="34020"/>
                    <a:pt x="9547" y="35014"/>
                  </a:cubicBezTo>
                  <a:cubicBezTo>
                    <a:pt x="8928" y="34906"/>
                    <a:pt x="8299" y="34854"/>
                    <a:pt x="7671" y="34854"/>
                  </a:cubicBezTo>
                  <a:cubicBezTo>
                    <a:pt x="5070" y="34854"/>
                    <a:pt x="2467" y="35756"/>
                    <a:pt x="510" y="37399"/>
                  </a:cubicBezTo>
                  <a:cubicBezTo>
                    <a:pt x="1042" y="37732"/>
                    <a:pt x="1678" y="37840"/>
                    <a:pt x="2322" y="37840"/>
                  </a:cubicBezTo>
                  <a:cubicBezTo>
                    <a:pt x="2632" y="37840"/>
                    <a:pt x="2944" y="37815"/>
                    <a:pt x="3247" y="37779"/>
                  </a:cubicBezTo>
                  <a:cubicBezTo>
                    <a:pt x="5469" y="37510"/>
                    <a:pt x="7614" y="36697"/>
                    <a:pt x="9407" y="35296"/>
                  </a:cubicBezTo>
                  <a:lnTo>
                    <a:pt x="9407" y="35296"/>
                  </a:lnTo>
                  <a:cubicBezTo>
                    <a:pt x="7774" y="38601"/>
                    <a:pt x="5938" y="41804"/>
                    <a:pt x="3902" y="44875"/>
                  </a:cubicBezTo>
                  <a:cubicBezTo>
                    <a:pt x="3829" y="44988"/>
                    <a:pt x="3858" y="45138"/>
                    <a:pt x="3971" y="45212"/>
                  </a:cubicBezTo>
                  <a:cubicBezTo>
                    <a:pt x="4012" y="45239"/>
                    <a:pt x="4059" y="45253"/>
                    <a:pt x="4105" y="45253"/>
                  </a:cubicBezTo>
                  <a:cubicBezTo>
                    <a:pt x="4184" y="45253"/>
                    <a:pt x="4261" y="45213"/>
                    <a:pt x="4308" y="45144"/>
                  </a:cubicBezTo>
                  <a:cubicBezTo>
                    <a:pt x="6200" y="42286"/>
                    <a:pt x="7924" y="39318"/>
                    <a:pt x="9471" y="36259"/>
                  </a:cubicBezTo>
                  <a:cubicBezTo>
                    <a:pt x="9523" y="37447"/>
                    <a:pt x="9919" y="38619"/>
                    <a:pt x="10607" y="39579"/>
                  </a:cubicBezTo>
                  <a:cubicBezTo>
                    <a:pt x="11452" y="40756"/>
                    <a:pt x="12722" y="41605"/>
                    <a:pt x="14113" y="41924"/>
                  </a:cubicBezTo>
                  <a:cubicBezTo>
                    <a:pt x="13739" y="40248"/>
                    <a:pt x="12799" y="38808"/>
                    <a:pt x="11812" y="37467"/>
                  </a:cubicBezTo>
                  <a:cubicBezTo>
                    <a:pt x="11260" y="36718"/>
                    <a:pt x="10635" y="35950"/>
                    <a:pt x="9808" y="35577"/>
                  </a:cubicBezTo>
                  <a:cubicBezTo>
                    <a:pt x="9987" y="35218"/>
                    <a:pt x="10163" y="34856"/>
                    <a:pt x="10338" y="34492"/>
                  </a:cubicBezTo>
                  <a:cubicBezTo>
                    <a:pt x="12464" y="37348"/>
                    <a:pt x="15690" y="38960"/>
                    <a:pt x="18989" y="39051"/>
                  </a:cubicBezTo>
                  <a:cubicBezTo>
                    <a:pt x="17107" y="36181"/>
                    <a:pt x="13806" y="34354"/>
                    <a:pt x="10436" y="34289"/>
                  </a:cubicBezTo>
                  <a:cubicBezTo>
                    <a:pt x="10832" y="33456"/>
                    <a:pt x="11214" y="32615"/>
                    <a:pt x="11585" y="31770"/>
                  </a:cubicBezTo>
                  <a:cubicBezTo>
                    <a:pt x="14147" y="34570"/>
                    <a:pt x="17816" y="36181"/>
                    <a:pt x="21517" y="36181"/>
                  </a:cubicBezTo>
                  <a:cubicBezTo>
                    <a:pt x="21547" y="36181"/>
                    <a:pt x="21578" y="36181"/>
                    <a:pt x="21608" y="36181"/>
                  </a:cubicBezTo>
                  <a:cubicBezTo>
                    <a:pt x="19069" y="33379"/>
                    <a:pt x="15414" y="31679"/>
                    <a:pt x="11685" y="31544"/>
                  </a:cubicBezTo>
                  <a:cubicBezTo>
                    <a:pt x="12024" y="30763"/>
                    <a:pt x="12352" y="29978"/>
                    <a:pt x="12669" y="29188"/>
                  </a:cubicBezTo>
                  <a:cubicBezTo>
                    <a:pt x="15358" y="31640"/>
                    <a:pt x="18895" y="32967"/>
                    <a:pt x="22437" y="32967"/>
                  </a:cubicBezTo>
                  <a:cubicBezTo>
                    <a:pt x="22885" y="32967"/>
                    <a:pt x="23333" y="32945"/>
                    <a:pt x="23780" y="32903"/>
                  </a:cubicBezTo>
                  <a:cubicBezTo>
                    <a:pt x="21344" y="30385"/>
                    <a:pt x="17891" y="28957"/>
                    <a:pt x="14438" y="28957"/>
                  </a:cubicBezTo>
                  <a:cubicBezTo>
                    <a:pt x="13862" y="28957"/>
                    <a:pt x="13285" y="28997"/>
                    <a:pt x="12713" y="29078"/>
                  </a:cubicBezTo>
                  <a:cubicBezTo>
                    <a:pt x="13062" y="28208"/>
                    <a:pt x="13395" y="27331"/>
                    <a:pt x="13714" y="26451"/>
                  </a:cubicBezTo>
                  <a:cubicBezTo>
                    <a:pt x="16593" y="28515"/>
                    <a:pt x="20049" y="29612"/>
                    <a:pt x="23490" y="29612"/>
                  </a:cubicBezTo>
                  <a:cubicBezTo>
                    <a:pt x="24480" y="29612"/>
                    <a:pt x="25469" y="29521"/>
                    <a:pt x="26443" y="29337"/>
                  </a:cubicBezTo>
                  <a:cubicBezTo>
                    <a:pt x="23709" y="27184"/>
                    <a:pt x="20262" y="26028"/>
                    <a:pt x="16819" y="26028"/>
                  </a:cubicBezTo>
                  <a:cubicBezTo>
                    <a:pt x="15791" y="26028"/>
                    <a:pt x="14764" y="26131"/>
                    <a:pt x="13756" y="26341"/>
                  </a:cubicBezTo>
                  <a:cubicBezTo>
                    <a:pt x="14078" y="25449"/>
                    <a:pt x="14386" y="24553"/>
                    <a:pt x="14680" y="23651"/>
                  </a:cubicBezTo>
                  <a:cubicBezTo>
                    <a:pt x="17574" y="24988"/>
                    <a:pt x="20716" y="25659"/>
                    <a:pt x="23854" y="25659"/>
                  </a:cubicBezTo>
                  <a:cubicBezTo>
                    <a:pt x="25072" y="25659"/>
                    <a:pt x="26290" y="25558"/>
                    <a:pt x="27492" y="25355"/>
                  </a:cubicBezTo>
                  <a:cubicBezTo>
                    <a:pt x="25627" y="24079"/>
                    <a:pt x="23381" y="23486"/>
                    <a:pt x="21145" y="23304"/>
                  </a:cubicBezTo>
                  <a:cubicBezTo>
                    <a:pt x="20544" y="23255"/>
                    <a:pt x="19941" y="23234"/>
                    <a:pt x="19339" y="23234"/>
                  </a:cubicBezTo>
                  <a:cubicBezTo>
                    <a:pt x="17800" y="23234"/>
                    <a:pt x="16260" y="23369"/>
                    <a:pt x="14724" y="23510"/>
                  </a:cubicBezTo>
                  <a:cubicBezTo>
                    <a:pt x="14961" y="22783"/>
                    <a:pt x="15188" y="22052"/>
                    <a:pt x="15406" y="21319"/>
                  </a:cubicBezTo>
                  <a:cubicBezTo>
                    <a:pt x="17252" y="22035"/>
                    <a:pt x="19206" y="22385"/>
                    <a:pt x="21158" y="22385"/>
                  </a:cubicBezTo>
                  <a:cubicBezTo>
                    <a:pt x="23218" y="22385"/>
                    <a:pt x="25275" y="21995"/>
                    <a:pt x="27198" y="21235"/>
                  </a:cubicBezTo>
                  <a:cubicBezTo>
                    <a:pt x="25265" y="20574"/>
                    <a:pt x="23229" y="20244"/>
                    <a:pt x="21192" y="20244"/>
                  </a:cubicBezTo>
                  <a:cubicBezTo>
                    <a:pt x="19251" y="20244"/>
                    <a:pt x="17309" y="20544"/>
                    <a:pt x="15456" y="21144"/>
                  </a:cubicBezTo>
                  <a:cubicBezTo>
                    <a:pt x="15729" y="20216"/>
                    <a:pt x="15988" y="19283"/>
                    <a:pt x="16231" y="18347"/>
                  </a:cubicBezTo>
                  <a:cubicBezTo>
                    <a:pt x="18123" y="18919"/>
                    <a:pt x="19917" y="19436"/>
                    <a:pt x="21759" y="19562"/>
                  </a:cubicBezTo>
                  <a:cubicBezTo>
                    <a:pt x="22024" y="19580"/>
                    <a:pt x="22290" y="19589"/>
                    <a:pt x="22556" y="19589"/>
                  </a:cubicBezTo>
                  <a:cubicBezTo>
                    <a:pt x="24206" y="19589"/>
                    <a:pt x="25870" y="19226"/>
                    <a:pt x="27244" y="18307"/>
                  </a:cubicBezTo>
                  <a:cubicBezTo>
                    <a:pt x="25781" y="17575"/>
                    <a:pt x="24140" y="17295"/>
                    <a:pt x="22506" y="17295"/>
                  </a:cubicBezTo>
                  <a:cubicBezTo>
                    <a:pt x="22229" y="17295"/>
                    <a:pt x="21952" y="17303"/>
                    <a:pt x="21675" y="17318"/>
                  </a:cubicBezTo>
                  <a:cubicBezTo>
                    <a:pt x="19844" y="17421"/>
                    <a:pt x="18045" y="17828"/>
                    <a:pt x="16257" y="18244"/>
                  </a:cubicBezTo>
                  <a:cubicBezTo>
                    <a:pt x="16472" y="17409"/>
                    <a:pt x="16675" y="16570"/>
                    <a:pt x="16865" y="15730"/>
                  </a:cubicBezTo>
                  <a:cubicBezTo>
                    <a:pt x="17866" y="16356"/>
                    <a:pt x="19224" y="16712"/>
                    <a:pt x="20610" y="16712"/>
                  </a:cubicBezTo>
                  <a:cubicBezTo>
                    <a:pt x="20818" y="16712"/>
                    <a:pt x="21027" y="16704"/>
                    <a:pt x="21235" y="16688"/>
                  </a:cubicBezTo>
                  <a:cubicBezTo>
                    <a:pt x="22876" y="16558"/>
                    <a:pt x="24476" y="15915"/>
                    <a:pt x="25765" y="14866"/>
                  </a:cubicBezTo>
                  <a:cubicBezTo>
                    <a:pt x="24701" y="14621"/>
                    <a:pt x="23610" y="14500"/>
                    <a:pt x="22520" y="14500"/>
                  </a:cubicBezTo>
                  <a:cubicBezTo>
                    <a:pt x="20598" y="14500"/>
                    <a:pt x="18675" y="14877"/>
                    <a:pt x="16893" y="15615"/>
                  </a:cubicBezTo>
                  <a:cubicBezTo>
                    <a:pt x="17061" y="14863"/>
                    <a:pt x="17220" y="14109"/>
                    <a:pt x="17370" y="13353"/>
                  </a:cubicBezTo>
                  <a:cubicBezTo>
                    <a:pt x="18440" y="13794"/>
                    <a:pt x="19605" y="14014"/>
                    <a:pt x="20778" y="14014"/>
                  </a:cubicBezTo>
                  <a:cubicBezTo>
                    <a:pt x="22513" y="14014"/>
                    <a:pt x="24263" y="13532"/>
                    <a:pt x="25739" y="12575"/>
                  </a:cubicBezTo>
                  <a:cubicBezTo>
                    <a:pt x="24649" y="12231"/>
                    <a:pt x="23510" y="12061"/>
                    <a:pt x="22370" y="12061"/>
                  </a:cubicBezTo>
                  <a:cubicBezTo>
                    <a:pt x="20661" y="12061"/>
                    <a:pt x="18950" y="12443"/>
                    <a:pt x="17404" y="13191"/>
                  </a:cubicBezTo>
                  <a:cubicBezTo>
                    <a:pt x="17484" y="12787"/>
                    <a:pt x="17560" y="12380"/>
                    <a:pt x="17634" y="11975"/>
                  </a:cubicBezTo>
                  <a:cubicBezTo>
                    <a:pt x="17890" y="12005"/>
                    <a:pt x="18147" y="12020"/>
                    <a:pt x="18405" y="12020"/>
                  </a:cubicBezTo>
                  <a:cubicBezTo>
                    <a:pt x="20521" y="12020"/>
                    <a:pt x="22646" y="11029"/>
                    <a:pt x="24061" y="9364"/>
                  </a:cubicBezTo>
                  <a:cubicBezTo>
                    <a:pt x="23929" y="9358"/>
                    <a:pt x="23796" y="9355"/>
                    <a:pt x="23664" y="9355"/>
                  </a:cubicBezTo>
                  <a:cubicBezTo>
                    <a:pt x="21471" y="9355"/>
                    <a:pt x="19288" y="10230"/>
                    <a:pt x="17674" y="11754"/>
                  </a:cubicBezTo>
                  <a:cubicBezTo>
                    <a:pt x="17794" y="11084"/>
                    <a:pt x="17904" y="10415"/>
                    <a:pt x="18009" y="9743"/>
                  </a:cubicBezTo>
                  <a:cubicBezTo>
                    <a:pt x="18187" y="9771"/>
                    <a:pt x="18357" y="9784"/>
                    <a:pt x="18521" y="9784"/>
                  </a:cubicBezTo>
                  <a:cubicBezTo>
                    <a:pt x="18983" y="9784"/>
                    <a:pt x="19398" y="9686"/>
                    <a:pt x="19795" y="9583"/>
                  </a:cubicBezTo>
                  <a:cubicBezTo>
                    <a:pt x="20760" y="9330"/>
                    <a:pt x="21732" y="9051"/>
                    <a:pt x="22591" y="8532"/>
                  </a:cubicBezTo>
                  <a:cubicBezTo>
                    <a:pt x="23448" y="8012"/>
                    <a:pt x="24190" y="7221"/>
                    <a:pt x="24461" y="6239"/>
                  </a:cubicBezTo>
                  <a:lnTo>
                    <a:pt x="24461" y="6239"/>
                  </a:lnTo>
                  <a:cubicBezTo>
                    <a:pt x="22028" y="6397"/>
                    <a:pt x="19679" y="7578"/>
                    <a:pt x="18056" y="9438"/>
                  </a:cubicBezTo>
                  <a:cubicBezTo>
                    <a:pt x="18149" y="8829"/>
                    <a:pt x="18235" y="8218"/>
                    <a:pt x="18314" y="7608"/>
                  </a:cubicBezTo>
                  <a:cubicBezTo>
                    <a:pt x="20778" y="7246"/>
                    <a:pt x="22848" y="5280"/>
                    <a:pt x="23546" y="2838"/>
                  </a:cubicBezTo>
                  <a:lnTo>
                    <a:pt x="23546" y="2838"/>
                  </a:lnTo>
                  <a:cubicBezTo>
                    <a:pt x="21347" y="3363"/>
                    <a:pt x="19418" y="4935"/>
                    <a:pt x="18390" y="6989"/>
                  </a:cubicBezTo>
                  <a:cubicBezTo>
                    <a:pt x="18410" y="6818"/>
                    <a:pt x="18434" y="6647"/>
                    <a:pt x="18454" y="6476"/>
                  </a:cubicBezTo>
                  <a:cubicBezTo>
                    <a:pt x="18461" y="6409"/>
                    <a:pt x="18441" y="6347"/>
                    <a:pt x="18404" y="6300"/>
                  </a:cubicBezTo>
                  <a:cubicBezTo>
                    <a:pt x="19589" y="4475"/>
                    <a:pt x="19901" y="2073"/>
                    <a:pt x="1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13225" y="1326025"/>
            <a:ext cx="35661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572000" y="1326025"/>
            <a:ext cx="35661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>
            <a:off x="87637" y="390549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166937" y="1831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8479162" y="390549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8558462" y="183148"/>
            <a:ext cx="546277" cy="1172759"/>
          </a:xfrm>
          <a:custGeom>
            <a:rect b="b" l="l" r="r" t="t"/>
            <a:pathLst>
              <a:path extrusionOk="0" h="46249" w="21543">
                <a:moveTo>
                  <a:pt x="21500" y="0"/>
                </a:moveTo>
                <a:cubicBezTo>
                  <a:pt x="21482" y="18"/>
                  <a:pt x="21465" y="37"/>
                  <a:pt x="21448" y="56"/>
                </a:cubicBezTo>
                <a:cubicBezTo>
                  <a:pt x="20554" y="475"/>
                  <a:pt x="11618" y="4807"/>
                  <a:pt x="5389" y="13395"/>
                </a:cubicBezTo>
                <a:cubicBezTo>
                  <a:pt x="5150" y="13724"/>
                  <a:pt x="4916" y="14058"/>
                  <a:pt x="4686" y="14400"/>
                </a:cubicBezTo>
                <a:cubicBezTo>
                  <a:pt x="4456" y="14741"/>
                  <a:pt x="4230" y="15089"/>
                  <a:pt x="4010" y="15443"/>
                </a:cubicBezTo>
                <a:cubicBezTo>
                  <a:pt x="3459" y="16328"/>
                  <a:pt x="2941" y="17252"/>
                  <a:pt x="2465" y="18217"/>
                </a:cubicBezTo>
                <a:cubicBezTo>
                  <a:pt x="2359" y="18427"/>
                  <a:pt x="2261" y="18638"/>
                  <a:pt x="2164" y="18849"/>
                </a:cubicBezTo>
                <a:cubicBezTo>
                  <a:pt x="2133" y="18916"/>
                  <a:pt x="2105" y="18984"/>
                  <a:pt x="2074" y="19051"/>
                </a:cubicBezTo>
                <a:cubicBezTo>
                  <a:pt x="2009" y="19195"/>
                  <a:pt x="1948" y="19339"/>
                  <a:pt x="1887" y="19481"/>
                </a:cubicBezTo>
                <a:cubicBezTo>
                  <a:pt x="1853" y="19561"/>
                  <a:pt x="1822" y="19640"/>
                  <a:pt x="1790" y="19718"/>
                </a:cubicBezTo>
                <a:cubicBezTo>
                  <a:pt x="1735" y="19853"/>
                  <a:pt x="1681" y="19987"/>
                  <a:pt x="1629" y="20120"/>
                </a:cubicBezTo>
                <a:cubicBezTo>
                  <a:pt x="1598" y="20200"/>
                  <a:pt x="1568" y="20280"/>
                  <a:pt x="1538" y="20359"/>
                </a:cubicBezTo>
                <a:cubicBezTo>
                  <a:pt x="1487" y="20497"/>
                  <a:pt x="1438" y="20633"/>
                  <a:pt x="1388" y="20772"/>
                </a:cubicBezTo>
                <a:cubicBezTo>
                  <a:pt x="1363" y="20845"/>
                  <a:pt x="1336" y="20921"/>
                  <a:pt x="1311" y="20994"/>
                </a:cubicBezTo>
                <a:cubicBezTo>
                  <a:pt x="1258" y="21148"/>
                  <a:pt x="1210" y="21301"/>
                  <a:pt x="1160" y="21454"/>
                </a:cubicBezTo>
                <a:cubicBezTo>
                  <a:pt x="1142" y="21511"/>
                  <a:pt x="1124" y="21567"/>
                  <a:pt x="1106" y="21624"/>
                </a:cubicBezTo>
                <a:cubicBezTo>
                  <a:pt x="973" y="22051"/>
                  <a:pt x="855" y="22479"/>
                  <a:pt x="749" y="22906"/>
                </a:cubicBezTo>
                <a:cubicBezTo>
                  <a:pt x="740" y="22940"/>
                  <a:pt x="732" y="22975"/>
                  <a:pt x="725" y="23011"/>
                </a:cubicBezTo>
                <a:cubicBezTo>
                  <a:pt x="682" y="23188"/>
                  <a:pt x="641" y="23366"/>
                  <a:pt x="602" y="23542"/>
                </a:cubicBezTo>
                <a:cubicBezTo>
                  <a:pt x="590" y="23591"/>
                  <a:pt x="580" y="23643"/>
                  <a:pt x="570" y="23694"/>
                </a:cubicBezTo>
                <a:cubicBezTo>
                  <a:pt x="534" y="23858"/>
                  <a:pt x="502" y="24020"/>
                  <a:pt x="471" y="24184"/>
                </a:cubicBezTo>
                <a:cubicBezTo>
                  <a:pt x="462" y="24234"/>
                  <a:pt x="452" y="24286"/>
                  <a:pt x="442" y="24336"/>
                </a:cubicBezTo>
                <a:cubicBezTo>
                  <a:pt x="411" y="24505"/>
                  <a:pt x="383" y="24675"/>
                  <a:pt x="355" y="24842"/>
                </a:cubicBezTo>
                <a:lnTo>
                  <a:pt x="336" y="24963"/>
                </a:lnTo>
                <a:cubicBezTo>
                  <a:pt x="305" y="25161"/>
                  <a:pt x="276" y="25358"/>
                  <a:pt x="250" y="25555"/>
                </a:cubicBezTo>
                <a:cubicBezTo>
                  <a:pt x="249" y="25564"/>
                  <a:pt x="248" y="25573"/>
                  <a:pt x="246" y="25580"/>
                </a:cubicBezTo>
                <a:cubicBezTo>
                  <a:pt x="161" y="26232"/>
                  <a:pt x="104" y="26876"/>
                  <a:pt x="70" y="27512"/>
                </a:cubicBezTo>
                <a:cubicBezTo>
                  <a:pt x="70" y="27517"/>
                  <a:pt x="70" y="27522"/>
                  <a:pt x="69" y="27527"/>
                </a:cubicBezTo>
                <a:cubicBezTo>
                  <a:pt x="59" y="27731"/>
                  <a:pt x="49" y="27934"/>
                  <a:pt x="44" y="28137"/>
                </a:cubicBezTo>
                <a:cubicBezTo>
                  <a:pt x="44" y="28149"/>
                  <a:pt x="44" y="28160"/>
                  <a:pt x="43" y="28170"/>
                </a:cubicBezTo>
                <a:cubicBezTo>
                  <a:pt x="38" y="28375"/>
                  <a:pt x="34" y="28578"/>
                  <a:pt x="33" y="28779"/>
                </a:cubicBezTo>
                <a:lnTo>
                  <a:pt x="33" y="28784"/>
                </a:lnTo>
                <a:cubicBezTo>
                  <a:pt x="1" y="35887"/>
                  <a:pt x="2791" y="41683"/>
                  <a:pt x="3500" y="43038"/>
                </a:cubicBezTo>
                <a:cubicBezTo>
                  <a:pt x="3534" y="43347"/>
                  <a:pt x="3575" y="43656"/>
                  <a:pt x="3635" y="43958"/>
                </a:cubicBezTo>
                <a:cubicBezTo>
                  <a:pt x="3821" y="44744"/>
                  <a:pt x="4196" y="45467"/>
                  <a:pt x="4374" y="46249"/>
                </a:cubicBezTo>
                <a:lnTo>
                  <a:pt x="4433" y="46238"/>
                </a:lnTo>
                <a:cubicBezTo>
                  <a:pt x="4358" y="45705"/>
                  <a:pt x="4187" y="45190"/>
                  <a:pt x="4038" y="44682"/>
                </a:cubicBezTo>
                <a:cubicBezTo>
                  <a:pt x="3868" y="44133"/>
                  <a:pt x="3803" y="43564"/>
                  <a:pt x="3771" y="42991"/>
                </a:cubicBezTo>
                <a:cubicBezTo>
                  <a:pt x="4844" y="39920"/>
                  <a:pt x="9157" y="37486"/>
                  <a:pt x="9157" y="37486"/>
                </a:cubicBezTo>
                <a:cubicBezTo>
                  <a:pt x="18040" y="30934"/>
                  <a:pt x="19293" y="23941"/>
                  <a:pt x="18420" y="15030"/>
                </a:cubicBezTo>
                <a:cubicBezTo>
                  <a:pt x="17626" y="6919"/>
                  <a:pt x="20848" y="1142"/>
                  <a:pt x="21431" y="168"/>
                </a:cubicBezTo>
                <a:cubicBezTo>
                  <a:pt x="21469" y="126"/>
                  <a:pt x="21505" y="85"/>
                  <a:pt x="21543" y="43"/>
                </a:cubicBezTo>
                <a:lnTo>
                  <a:pt x="215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 rot="-992573">
            <a:off x="171032" y="3921982"/>
            <a:ext cx="482165" cy="1271481"/>
          </a:xfrm>
          <a:custGeom>
            <a:rect b="b" l="l" r="r" t="t"/>
            <a:pathLst>
              <a:path extrusionOk="0" h="50143" w="19015">
                <a:moveTo>
                  <a:pt x="15627" y="1"/>
                </a:moveTo>
                <a:cubicBezTo>
                  <a:pt x="15355" y="1"/>
                  <a:pt x="15080" y="63"/>
                  <a:pt x="14831" y="173"/>
                </a:cubicBezTo>
                <a:cubicBezTo>
                  <a:pt x="14347" y="386"/>
                  <a:pt x="13950" y="758"/>
                  <a:pt x="13605" y="1160"/>
                </a:cubicBezTo>
                <a:cubicBezTo>
                  <a:pt x="11637" y="3460"/>
                  <a:pt x="11241" y="6722"/>
                  <a:pt x="11620" y="9744"/>
                </a:cubicBezTo>
                <a:cubicBezTo>
                  <a:pt x="11120" y="11649"/>
                  <a:pt x="10684" y="13568"/>
                  <a:pt x="10307" y="15500"/>
                </a:cubicBezTo>
                <a:cubicBezTo>
                  <a:pt x="10214" y="15574"/>
                  <a:pt x="10192" y="15701"/>
                  <a:pt x="10249" y="15803"/>
                </a:cubicBezTo>
                <a:cubicBezTo>
                  <a:pt x="10122" y="16467"/>
                  <a:pt x="10001" y="17131"/>
                  <a:pt x="9888" y="17797"/>
                </a:cubicBezTo>
                <a:cubicBezTo>
                  <a:pt x="9521" y="17020"/>
                  <a:pt x="9206" y="16215"/>
                  <a:pt x="8943" y="15393"/>
                </a:cubicBezTo>
                <a:cubicBezTo>
                  <a:pt x="9170" y="12652"/>
                  <a:pt x="9166" y="9930"/>
                  <a:pt x="8899" y="7236"/>
                </a:cubicBezTo>
                <a:cubicBezTo>
                  <a:pt x="8848" y="6724"/>
                  <a:pt x="8782" y="6196"/>
                  <a:pt x="8532" y="5748"/>
                </a:cubicBezTo>
                <a:cubicBezTo>
                  <a:pt x="8296" y="5326"/>
                  <a:pt x="7857" y="4985"/>
                  <a:pt x="7382" y="4985"/>
                </a:cubicBezTo>
                <a:cubicBezTo>
                  <a:pt x="7350" y="4985"/>
                  <a:pt x="7318" y="4987"/>
                  <a:pt x="7286" y="4990"/>
                </a:cubicBezTo>
                <a:cubicBezTo>
                  <a:pt x="6495" y="5064"/>
                  <a:pt x="6097" y="5977"/>
                  <a:pt x="5952" y="6759"/>
                </a:cubicBezTo>
                <a:cubicBezTo>
                  <a:pt x="5349" y="10023"/>
                  <a:pt x="6379" y="13542"/>
                  <a:pt x="8627" y="15983"/>
                </a:cubicBezTo>
                <a:cubicBezTo>
                  <a:pt x="8916" y="16816"/>
                  <a:pt x="9256" y="17632"/>
                  <a:pt x="9650" y="18418"/>
                </a:cubicBezTo>
                <a:cubicBezTo>
                  <a:pt x="9677" y="18472"/>
                  <a:pt x="9721" y="18509"/>
                  <a:pt x="9771" y="18531"/>
                </a:cubicBezTo>
                <a:cubicBezTo>
                  <a:pt x="9593" y="19648"/>
                  <a:pt x="9434" y="20765"/>
                  <a:pt x="9295" y="21887"/>
                </a:cubicBezTo>
                <a:cubicBezTo>
                  <a:pt x="8508" y="21396"/>
                  <a:pt x="7775" y="20812"/>
                  <a:pt x="7111" y="20153"/>
                </a:cubicBezTo>
                <a:cubicBezTo>
                  <a:pt x="6336" y="17721"/>
                  <a:pt x="5654" y="15371"/>
                  <a:pt x="4671" y="13138"/>
                </a:cubicBezTo>
                <a:cubicBezTo>
                  <a:pt x="4537" y="12833"/>
                  <a:pt x="4393" y="12524"/>
                  <a:pt x="4162" y="12285"/>
                </a:cubicBezTo>
                <a:cubicBezTo>
                  <a:pt x="3965" y="12081"/>
                  <a:pt x="3690" y="11933"/>
                  <a:pt x="3410" y="11933"/>
                </a:cubicBezTo>
                <a:cubicBezTo>
                  <a:pt x="3362" y="11933"/>
                  <a:pt x="3313" y="11938"/>
                  <a:pt x="3265" y="11947"/>
                </a:cubicBezTo>
                <a:cubicBezTo>
                  <a:pt x="2704" y="12056"/>
                  <a:pt x="2458" y="12717"/>
                  <a:pt x="2392" y="13285"/>
                </a:cubicBezTo>
                <a:cubicBezTo>
                  <a:pt x="2210" y="14860"/>
                  <a:pt x="2655" y="16484"/>
                  <a:pt x="3554" y="17789"/>
                </a:cubicBezTo>
                <a:cubicBezTo>
                  <a:pt x="4322" y="18907"/>
                  <a:pt x="5412" y="19789"/>
                  <a:pt x="6641" y="20368"/>
                </a:cubicBezTo>
                <a:cubicBezTo>
                  <a:pt x="7417" y="21160"/>
                  <a:pt x="8290" y="21855"/>
                  <a:pt x="9233" y="22420"/>
                </a:cubicBezTo>
                <a:cubicBezTo>
                  <a:pt x="8973" y="24646"/>
                  <a:pt x="8796" y="26879"/>
                  <a:pt x="8698" y="29117"/>
                </a:cubicBezTo>
                <a:cubicBezTo>
                  <a:pt x="8110" y="28704"/>
                  <a:pt x="7553" y="28247"/>
                  <a:pt x="7030" y="27756"/>
                </a:cubicBezTo>
                <a:cubicBezTo>
                  <a:pt x="5922" y="25320"/>
                  <a:pt x="4873" y="23015"/>
                  <a:pt x="3405" y="20976"/>
                </a:cubicBezTo>
                <a:cubicBezTo>
                  <a:pt x="3132" y="20598"/>
                  <a:pt x="2832" y="20217"/>
                  <a:pt x="2423" y="19993"/>
                </a:cubicBezTo>
                <a:cubicBezTo>
                  <a:pt x="2220" y="19882"/>
                  <a:pt x="1982" y="19818"/>
                  <a:pt x="1751" y="19818"/>
                </a:cubicBezTo>
                <a:cubicBezTo>
                  <a:pt x="1515" y="19818"/>
                  <a:pt x="1285" y="19884"/>
                  <a:pt x="1103" y="20034"/>
                </a:cubicBezTo>
                <a:cubicBezTo>
                  <a:pt x="643" y="20414"/>
                  <a:pt x="674" y="21123"/>
                  <a:pt x="807" y="21705"/>
                </a:cubicBezTo>
                <a:cubicBezTo>
                  <a:pt x="1466" y="24596"/>
                  <a:pt x="3742" y="27050"/>
                  <a:pt x="6552" y="27975"/>
                </a:cubicBezTo>
                <a:cubicBezTo>
                  <a:pt x="7195" y="28593"/>
                  <a:pt x="7888" y="29162"/>
                  <a:pt x="8627" y="29665"/>
                </a:cubicBezTo>
                <a:cubicBezTo>
                  <a:pt x="8642" y="29676"/>
                  <a:pt x="8658" y="29681"/>
                  <a:pt x="8674" y="29687"/>
                </a:cubicBezTo>
                <a:cubicBezTo>
                  <a:pt x="8615" y="31292"/>
                  <a:pt x="8597" y="32899"/>
                  <a:pt x="8622" y="34505"/>
                </a:cubicBezTo>
                <a:cubicBezTo>
                  <a:pt x="7759" y="34124"/>
                  <a:pt x="6924" y="33674"/>
                  <a:pt x="6128" y="33158"/>
                </a:cubicBezTo>
                <a:cubicBezTo>
                  <a:pt x="4738" y="31729"/>
                  <a:pt x="3747" y="29733"/>
                  <a:pt x="2186" y="28264"/>
                </a:cubicBezTo>
                <a:cubicBezTo>
                  <a:pt x="1946" y="28038"/>
                  <a:pt x="1684" y="27821"/>
                  <a:pt x="1372" y="27718"/>
                </a:cubicBezTo>
                <a:cubicBezTo>
                  <a:pt x="1261" y="27681"/>
                  <a:pt x="1143" y="27661"/>
                  <a:pt x="1025" y="27661"/>
                </a:cubicBezTo>
                <a:cubicBezTo>
                  <a:pt x="809" y="27661"/>
                  <a:pt x="597" y="27727"/>
                  <a:pt x="444" y="27875"/>
                </a:cubicBezTo>
                <a:cubicBezTo>
                  <a:pt x="66" y="28237"/>
                  <a:pt x="201" y="28866"/>
                  <a:pt x="411" y="29345"/>
                </a:cubicBezTo>
                <a:cubicBezTo>
                  <a:pt x="1451" y="31716"/>
                  <a:pt x="3774" y="33462"/>
                  <a:pt x="6328" y="33856"/>
                </a:cubicBezTo>
                <a:cubicBezTo>
                  <a:pt x="7069" y="34305"/>
                  <a:pt x="7837" y="34705"/>
                  <a:pt x="8630" y="35043"/>
                </a:cubicBezTo>
                <a:cubicBezTo>
                  <a:pt x="8664" y="36739"/>
                  <a:pt x="8747" y="38433"/>
                  <a:pt x="8876" y="40125"/>
                </a:cubicBezTo>
                <a:cubicBezTo>
                  <a:pt x="8281" y="39966"/>
                  <a:pt x="7698" y="39768"/>
                  <a:pt x="7133" y="39530"/>
                </a:cubicBezTo>
                <a:cubicBezTo>
                  <a:pt x="5599" y="38157"/>
                  <a:pt x="4156" y="36763"/>
                  <a:pt x="2649" y="35446"/>
                </a:cubicBezTo>
                <a:cubicBezTo>
                  <a:pt x="2319" y="35158"/>
                  <a:pt x="1973" y="34866"/>
                  <a:pt x="1553" y="34738"/>
                </a:cubicBezTo>
                <a:cubicBezTo>
                  <a:pt x="1430" y="34700"/>
                  <a:pt x="1298" y="34680"/>
                  <a:pt x="1167" y="34680"/>
                </a:cubicBezTo>
                <a:cubicBezTo>
                  <a:pt x="853" y="34680"/>
                  <a:pt x="542" y="34793"/>
                  <a:pt x="356" y="35040"/>
                </a:cubicBezTo>
                <a:cubicBezTo>
                  <a:pt x="0" y="35514"/>
                  <a:pt x="253" y="36193"/>
                  <a:pt x="576" y="36691"/>
                </a:cubicBezTo>
                <a:cubicBezTo>
                  <a:pt x="1897" y="38728"/>
                  <a:pt x="4305" y="39993"/>
                  <a:pt x="6726" y="39993"/>
                </a:cubicBezTo>
                <a:cubicBezTo>
                  <a:pt x="6807" y="39993"/>
                  <a:pt x="6888" y="39992"/>
                  <a:pt x="6969" y="39989"/>
                </a:cubicBezTo>
                <a:cubicBezTo>
                  <a:pt x="7598" y="40254"/>
                  <a:pt x="8250" y="40470"/>
                  <a:pt x="8917" y="40637"/>
                </a:cubicBezTo>
                <a:cubicBezTo>
                  <a:pt x="9171" y="43754"/>
                  <a:pt x="9583" y="46861"/>
                  <a:pt x="10157" y="49943"/>
                </a:cubicBezTo>
                <a:cubicBezTo>
                  <a:pt x="10179" y="50060"/>
                  <a:pt x="10281" y="50142"/>
                  <a:pt x="10396" y="50142"/>
                </a:cubicBezTo>
                <a:cubicBezTo>
                  <a:pt x="10411" y="50142"/>
                  <a:pt x="10426" y="50140"/>
                  <a:pt x="10442" y="50138"/>
                </a:cubicBezTo>
                <a:cubicBezTo>
                  <a:pt x="10574" y="50113"/>
                  <a:pt x="10662" y="49987"/>
                  <a:pt x="10637" y="49854"/>
                </a:cubicBezTo>
                <a:cubicBezTo>
                  <a:pt x="10176" y="47378"/>
                  <a:pt x="9820" y="44887"/>
                  <a:pt x="9566" y="42388"/>
                </a:cubicBezTo>
                <a:cubicBezTo>
                  <a:pt x="10336" y="42182"/>
                  <a:pt x="11091" y="41910"/>
                  <a:pt x="11821" y="41577"/>
                </a:cubicBezTo>
                <a:cubicBezTo>
                  <a:pt x="13971" y="41448"/>
                  <a:pt x="16031" y="40343"/>
                  <a:pt x="17394" y="38655"/>
                </a:cubicBezTo>
                <a:cubicBezTo>
                  <a:pt x="17577" y="38428"/>
                  <a:pt x="17751" y="38185"/>
                  <a:pt x="17833" y="37904"/>
                </a:cubicBezTo>
                <a:cubicBezTo>
                  <a:pt x="17916" y="37624"/>
                  <a:pt x="17891" y="37298"/>
                  <a:pt x="17708" y="37071"/>
                </a:cubicBezTo>
                <a:cubicBezTo>
                  <a:pt x="17543" y="36870"/>
                  <a:pt x="17278" y="36778"/>
                  <a:pt x="17014" y="36778"/>
                </a:cubicBezTo>
                <a:cubicBezTo>
                  <a:pt x="16960" y="36778"/>
                  <a:pt x="16906" y="36782"/>
                  <a:pt x="16853" y="36789"/>
                </a:cubicBezTo>
                <a:cubicBezTo>
                  <a:pt x="16543" y="36833"/>
                  <a:pt x="16258" y="36986"/>
                  <a:pt x="15990" y="37147"/>
                </a:cubicBezTo>
                <a:cubicBezTo>
                  <a:pt x="14324" y="38140"/>
                  <a:pt x="12931" y="39535"/>
                  <a:pt x="11744" y="41076"/>
                </a:cubicBezTo>
                <a:cubicBezTo>
                  <a:pt x="11025" y="41413"/>
                  <a:pt x="10277" y="41690"/>
                  <a:pt x="9516" y="41898"/>
                </a:cubicBezTo>
                <a:cubicBezTo>
                  <a:pt x="9376" y="40437"/>
                  <a:pt x="9271" y="38974"/>
                  <a:pt x="9201" y="37511"/>
                </a:cubicBezTo>
                <a:cubicBezTo>
                  <a:pt x="9202" y="37510"/>
                  <a:pt x="9204" y="37510"/>
                  <a:pt x="9205" y="37510"/>
                </a:cubicBezTo>
                <a:cubicBezTo>
                  <a:pt x="9206" y="37510"/>
                  <a:pt x="9208" y="37510"/>
                  <a:pt x="9209" y="37510"/>
                </a:cubicBezTo>
                <a:cubicBezTo>
                  <a:pt x="9830" y="37285"/>
                  <a:pt x="10435" y="37019"/>
                  <a:pt x="11025" y="36718"/>
                </a:cubicBezTo>
                <a:cubicBezTo>
                  <a:pt x="13331" y="36565"/>
                  <a:pt x="15487" y="35531"/>
                  <a:pt x="17010" y="33891"/>
                </a:cubicBezTo>
                <a:cubicBezTo>
                  <a:pt x="17267" y="33615"/>
                  <a:pt x="17513" y="33311"/>
                  <a:pt x="17628" y="32951"/>
                </a:cubicBezTo>
                <a:cubicBezTo>
                  <a:pt x="17745" y="32591"/>
                  <a:pt x="17708" y="32162"/>
                  <a:pt x="17451" y="31884"/>
                </a:cubicBezTo>
                <a:cubicBezTo>
                  <a:pt x="17259" y="31678"/>
                  <a:pt x="16976" y="31586"/>
                  <a:pt x="16691" y="31586"/>
                </a:cubicBezTo>
                <a:cubicBezTo>
                  <a:pt x="16607" y="31586"/>
                  <a:pt x="16522" y="31595"/>
                  <a:pt x="16439" y="31610"/>
                </a:cubicBezTo>
                <a:cubicBezTo>
                  <a:pt x="16082" y="31678"/>
                  <a:pt x="15760" y="31870"/>
                  <a:pt x="15456" y="32070"/>
                </a:cubicBezTo>
                <a:cubicBezTo>
                  <a:pt x="13816" y="33156"/>
                  <a:pt x="12464" y="34608"/>
                  <a:pt x="11164" y="36091"/>
                </a:cubicBezTo>
                <a:cubicBezTo>
                  <a:pt x="10522" y="36439"/>
                  <a:pt x="9859" y="36745"/>
                  <a:pt x="9175" y="36999"/>
                </a:cubicBezTo>
                <a:cubicBezTo>
                  <a:pt x="9111" y="35478"/>
                  <a:pt x="9083" y="33957"/>
                  <a:pt x="9095" y="32436"/>
                </a:cubicBezTo>
                <a:cubicBezTo>
                  <a:pt x="9669" y="32184"/>
                  <a:pt x="10231" y="31902"/>
                  <a:pt x="10778" y="31591"/>
                </a:cubicBezTo>
                <a:cubicBezTo>
                  <a:pt x="13713" y="31320"/>
                  <a:pt x="16543" y="29650"/>
                  <a:pt x="18299" y="27179"/>
                </a:cubicBezTo>
                <a:cubicBezTo>
                  <a:pt x="18609" y="26744"/>
                  <a:pt x="18897" y="26189"/>
                  <a:pt x="18688" y="25697"/>
                </a:cubicBezTo>
                <a:cubicBezTo>
                  <a:pt x="18523" y="25303"/>
                  <a:pt x="18073" y="25090"/>
                  <a:pt x="17642" y="25090"/>
                </a:cubicBezTo>
                <a:cubicBezTo>
                  <a:pt x="17613" y="25090"/>
                  <a:pt x="17584" y="25091"/>
                  <a:pt x="17555" y="25093"/>
                </a:cubicBezTo>
                <a:cubicBezTo>
                  <a:pt x="17099" y="25124"/>
                  <a:pt x="16680" y="25349"/>
                  <a:pt x="16294" y="25592"/>
                </a:cubicBezTo>
                <a:cubicBezTo>
                  <a:pt x="14205" y="26902"/>
                  <a:pt x="12616" y="28838"/>
                  <a:pt x="11122" y="30813"/>
                </a:cubicBezTo>
                <a:cubicBezTo>
                  <a:pt x="10473" y="31217"/>
                  <a:pt x="9799" y="31579"/>
                  <a:pt x="9104" y="31894"/>
                </a:cubicBezTo>
                <a:cubicBezTo>
                  <a:pt x="9126" y="30220"/>
                  <a:pt x="9194" y="28546"/>
                  <a:pt x="9307" y="26875"/>
                </a:cubicBezTo>
                <a:cubicBezTo>
                  <a:pt x="9949" y="26543"/>
                  <a:pt x="10572" y="26181"/>
                  <a:pt x="11179" y="25794"/>
                </a:cubicBezTo>
                <a:cubicBezTo>
                  <a:pt x="13492" y="25372"/>
                  <a:pt x="15677" y="24093"/>
                  <a:pt x="17233" y="22264"/>
                </a:cubicBezTo>
                <a:cubicBezTo>
                  <a:pt x="17475" y="21980"/>
                  <a:pt x="17705" y="21677"/>
                  <a:pt x="17825" y="21324"/>
                </a:cubicBezTo>
                <a:cubicBezTo>
                  <a:pt x="17944" y="20971"/>
                  <a:pt x="17937" y="20558"/>
                  <a:pt x="17724" y="20252"/>
                </a:cubicBezTo>
                <a:cubicBezTo>
                  <a:pt x="17510" y="19943"/>
                  <a:pt x="17122" y="19796"/>
                  <a:pt x="16744" y="19796"/>
                </a:cubicBezTo>
                <a:cubicBezTo>
                  <a:pt x="16702" y="19796"/>
                  <a:pt x="16660" y="19798"/>
                  <a:pt x="16618" y="19802"/>
                </a:cubicBezTo>
                <a:cubicBezTo>
                  <a:pt x="16204" y="19838"/>
                  <a:pt x="15817" y="20025"/>
                  <a:pt x="15456" y="20234"/>
                </a:cubicBezTo>
                <a:cubicBezTo>
                  <a:pt x="13374" y="21441"/>
                  <a:pt x="11833" y="23406"/>
                  <a:pt x="10691" y="25531"/>
                </a:cubicBezTo>
                <a:cubicBezTo>
                  <a:pt x="10255" y="25804"/>
                  <a:pt x="9805" y="26057"/>
                  <a:pt x="9349" y="26300"/>
                </a:cubicBezTo>
                <a:cubicBezTo>
                  <a:pt x="9485" y="24462"/>
                  <a:pt x="9677" y="22618"/>
                  <a:pt x="9927" y="20781"/>
                </a:cubicBezTo>
                <a:cubicBezTo>
                  <a:pt x="10767" y="20403"/>
                  <a:pt x="11561" y="19937"/>
                  <a:pt x="12296" y="19396"/>
                </a:cubicBezTo>
                <a:cubicBezTo>
                  <a:pt x="14660" y="18496"/>
                  <a:pt x="16593" y="17299"/>
                  <a:pt x="18162" y="15734"/>
                </a:cubicBezTo>
                <a:cubicBezTo>
                  <a:pt x="18433" y="15465"/>
                  <a:pt x="18697" y="15176"/>
                  <a:pt x="18847" y="14825"/>
                </a:cubicBezTo>
                <a:cubicBezTo>
                  <a:pt x="18997" y="14473"/>
                  <a:pt x="19015" y="14043"/>
                  <a:pt x="18801" y="13724"/>
                </a:cubicBezTo>
                <a:cubicBezTo>
                  <a:pt x="18598" y="13423"/>
                  <a:pt x="18224" y="13277"/>
                  <a:pt x="17858" y="13277"/>
                </a:cubicBezTo>
                <a:cubicBezTo>
                  <a:pt x="17813" y="13277"/>
                  <a:pt x="17768" y="13280"/>
                  <a:pt x="17724" y="13284"/>
                </a:cubicBezTo>
                <a:cubicBezTo>
                  <a:pt x="17317" y="13323"/>
                  <a:pt x="16943" y="13516"/>
                  <a:pt x="16597" y="13728"/>
                </a:cubicBezTo>
                <a:cubicBezTo>
                  <a:pt x="14529" y="14996"/>
                  <a:pt x="13118" y="17063"/>
                  <a:pt x="11826" y="19132"/>
                </a:cubicBezTo>
                <a:cubicBezTo>
                  <a:pt x="11255" y="19538"/>
                  <a:pt x="10646" y="19892"/>
                  <a:pt x="10010" y="20199"/>
                </a:cubicBezTo>
                <a:cubicBezTo>
                  <a:pt x="10221" y="18717"/>
                  <a:pt x="10467" y="17241"/>
                  <a:pt x="10751" y="15771"/>
                </a:cubicBezTo>
                <a:cubicBezTo>
                  <a:pt x="11417" y="15270"/>
                  <a:pt x="12046" y="14719"/>
                  <a:pt x="12627" y="14117"/>
                </a:cubicBezTo>
                <a:cubicBezTo>
                  <a:pt x="15281" y="13329"/>
                  <a:pt x="17407" y="11366"/>
                  <a:pt x="18268" y="8914"/>
                </a:cubicBezTo>
                <a:cubicBezTo>
                  <a:pt x="18453" y="8386"/>
                  <a:pt x="18561" y="7733"/>
                  <a:pt x="18183" y="7321"/>
                </a:cubicBezTo>
                <a:cubicBezTo>
                  <a:pt x="17991" y="7113"/>
                  <a:pt x="17710" y="7019"/>
                  <a:pt x="17423" y="7019"/>
                </a:cubicBezTo>
                <a:cubicBezTo>
                  <a:pt x="17262" y="7019"/>
                  <a:pt x="17099" y="7049"/>
                  <a:pt x="16949" y="7105"/>
                </a:cubicBezTo>
                <a:cubicBezTo>
                  <a:pt x="16535" y="7259"/>
                  <a:pt x="16201" y="7575"/>
                  <a:pt x="15896" y="7895"/>
                </a:cubicBezTo>
                <a:cubicBezTo>
                  <a:pt x="14359" y="9505"/>
                  <a:pt x="13187" y="11458"/>
                  <a:pt x="12475" y="13567"/>
                </a:cubicBezTo>
                <a:cubicBezTo>
                  <a:pt x="11981" y="14096"/>
                  <a:pt x="11453" y="14592"/>
                  <a:pt x="10891" y="15046"/>
                </a:cubicBezTo>
                <a:cubicBezTo>
                  <a:pt x="11240" y="13312"/>
                  <a:pt x="11641" y="11589"/>
                  <a:pt x="12090" y="9877"/>
                </a:cubicBezTo>
                <a:cubicBezTo>
                  <a:pt x="13804" y="8124"/>
                  <a:pt x="15383" y="6042"/>
                  <a:pt x="16565" y="3754"/>
                </a:cubicBezTo>
                <a:cubicBezTo>
                  <a:pt x="16867" y="3165"/>
                  <a:pt x="17152" y="2543"/>
                  <a:pt x="17183" y="1881"/>
                </a:cubicBezTo>
                <a:cubicBezTo>
                  <a:pt x="17214" y="1219"/>
                  <a:pt x="16942" y="504"/>
                  <a:pt x="16363" y="182"/>
                </a:cubicBezTo>
                <a:cubicBezTo>
                  <a:pt x="16138" y="57"/>
                  <a:pt x="15884" y="1"/>
                  <a:pt x="15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5255235">
            <a:off x="8449291" y="205688"/>
            <a:ext cx="602925" cy="451515"/>
          </a:xfrm>
          <a:custGeom>
            <a:rect b="b" l="l" r="r" t="t"/>
            <a:pathLst>
              <a:path extrusionOk="0" h="17806" w="23777">
                <a:moveTo>
                  <a:pt x="14698" y="1"/>
                </a:moveTo>
                <a:cubicBezTo>
                  <a:pt x="12336" y="1"/>
                  <a:pt x="9975" y="336"/>
                  <a:pt x="7711" y="1010"/>
                </a:cubicBezTo>
                <a:cubicBezTo>
                  <a:pt x="5744" y="1598"/>
                  <a:pt x="3731" y="2532"/>
                  <a:pt x="2662" y="4285"/>
                </a:cubicBezTo>
                <a:cubicBezTo>
                  <a:pt x="1825" y="5655"/>
                  <a:pt x="1696" y="7431"/>
                  <a:pt x="2326" y="8909"/>
                </a:cubicBezTo>
                <a:cubicBezTo>
                  <a:pt x="2906" y="10272"/>
                  <a:pt x="4119" y="11344"/>
                  <a:pt x="5717" y="11787"/>
                </a:cubicBezTo>
                <a:cubicBezTo>
                  <a:pt x="3649" y="13504"/>
                  <a:pt x="1732" y="15411"/>
                  <a:pt x="0" y="17495"/>
                </a:cubicBezTo>
                <a:lnTo>
                  <a:pt x="376" y="17805"/>
                </a:lnTo>
                <a:cubicBezTo>
                  <a:pt x="2083" y="15751"/>
                  <a:pt x="3971" y="13870"/>
                  <a:pt x="6007" y="12176"/>
                </a:cubicBezTo>
                <a:lnTo>
                  <a:pt x="6007" y="12176"/>
                </a:lnTo>
                <a:cubicBezTo>
                  <a:pt x="5444" y="13824"/>
                  <a:pt x="6277" y="15800"/>
                  <a:pt x="7755" y="16761"/>
                </a:cubicBezTo>
                <a:cubicBezTo>
                  <a:pt x="8611" y="17318"/>
                  <a:pt x="9621" y="17568"/>
                  <a:pt x="10644" y="17568"/>
                </a:cubicBezTo>
                <a:cubicBezTo>
                  <a:pt x="11493" y="17568"/>
                  <a:pt x="12352" y="17396"/>
                  <a:pt x="13139" y="17083"/>
                </a:cubicBezTo>
                <a:cubicBezTo>
                  <a:pt x="14876" y="16393"/>
                  <a:pt x="16309" y="15101"/>
                  <a:pt x="17521" y="13680"/>
                </a:cubicBezTo>
                <a:cubicBezTo>
                  <a:pt x="20494" y="10201"/>
                  <a:pt x="22315" y="5909"/>
                  <a:pt x="23776" y="1722"/>
                </a:cubicBezTo>
                <a:cubicBezTo>
                  <a:pt x="20896" y="578"/>
                  <a:pt x="17796" y="1"/>
                  <a:pt x="14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10800000">
            <a:off x="8075029" y="107756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10800000">
            <a:off x="564467" y="196895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2568300" y="3755575"/>
            <a:ext cx="40074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flipH="1">
            <a:off x="8169272" y="4265976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519320" y="4176827"/>
            <a:ext cx="828353" cy="863499"/>
          </a:xfrm>
          <a:custGeom>
            <a:rect b="b" l="l" r="r" t="t"/>
            <a:pathLst>
              <a:path extrusionOk="0" h="34053" w="32667">
                <a:moveTo>
                  <a:pt x="19105" y="0"/>
                </a:moveTo>
                <a:cubicBezTo>
                  <a:pt x="17562" y="0"/>
                  <a:pt x="16126" y="770"/>
                  <a:pt x="15315" y="1753"/>
                </a:cubicBezTo>
                <a:cubicBezTo>
                  <a:pt x="14463" y="2786"/>
                  <a:pt x="14184" y="4020"/>
                  <a:pt x="14045" y="5226"/>
                </a:cubicBezTo>
                <a:cubicBezTo>
                  <a:pt x="13570" y="9329"/>
                  <a:pt x="14528" y="13461"/>
                  <a:pt x="16138" y="17405"/>
                </a:cubicBezTo>
                <a:cubicBezTo>
                  <a:pt x="15724" y="19710"/>
                  <a:pt x="15260" y="22008"/>
                  <a:pt x="14748" y="24293"/>
                </a:cubicBezTo>
                <a:cubicBezTo>
                  <a:pt x="13544" y="23387"/>
                  <a:pt x="12397" y="22331"/>
                  <a:pt x="11288" y="21111"/>
                </a:cubicBezTo>
                <a:cubicBezTo>
                  <a:pt x="10787" y="16329"/>
                  <a:pt x="10262" y="11283"/>
                  <a:pt x="7227" y="7620"/>
                </a:cubicBezTo>
                <a:cubicBezTo>
                  <a:pt x="6283" y="6480"/>
                  <a:pt x="4915" y="5473"/>
                  <a:pt x="3490" y="5473"/>
                </a:cubicBezTo>
                <a:cubicBezTo>
                  <a:pt x="3249" y="5473"/>
                  <a:pt x="3007" y="5502"/>
                  <a:pt x="2765" y="5563"/>
                </a:cubicBezTo>
                <a:cubicBezTo>
                  <a:pt x="1491" y="5888"/>
                  <a:pt x="573" y="7087"/>
                  <a:pt x="286" y="8369"/>
                </a:cubicBezTo>
                <a:cubicBezTo>
                  <a:pt x="1" y="9651"/>
                  <a:pt x="257" y="10997"/>
                  <a:pt x="686" y="12239"/>
                </a:cubicBezTo>
                <a:cubicBezTo>
                  <a:pt x="2260" y="16805"/>
                  <a:pt x="6303" y="20428"/>
                  <a:pt x="11002" y="21521"/>
                </a:cubicBezTo>
                <a:cubicBezTo>
                  <a:pt x="12162" y="22788"/>
                  <a:pt x="13364" y="23881"/>
                  <a:pt x="14630" y="24814"/>
                </a:cubicBezTo>
                <a:cubicBezTo>
                  <a:pt x="13949" y="27812"/>
                  <a:pt x="13187" y="30791"/>
                  <a:pt x="12340" y="33742"/>
                </a:cubicBezTo>
                <a:cubicBezTo>
                  <a:pt x="12303" y="33871"/>
                  <a:pt x="12377" y="34005"/>
                  <a:pt x="12506" y="34043"/>
                </a:cubicBezTo>
                <a:cubicBezTo>
                  <a:pt x="12529" y="34050"/>
                  <a:pt x="12552" y="34052"/>
                  <a:pt x="12573" y="34052"/>
                </a:cubicBezTo>
                <a:cubicBezTo>
                  <a:pt x="12680" y="34052"/>
                  <a:pt x="12777" y="33983"/>
                  <a:pt x="12808" y="33876"/>
                </a:cubicBezTo>
                <a:cubicBezTo>
                  <a:pt x="13501" y="31463"/>
                  <a:pt x="14135" y="29032"/>
                  <a:pt x="14718" y="26586"/>
                </a:cubicBezTo>
                <a:cubicBezTo>
                  <a:pt x="14727" y="26587"/>
                  <a:pt x="14735" y="26590"/>
                  <a:pt x="14747" y="26590"/>
                </a:cubicBezTo>
                <a:cubicBezTo>
                  <a:pt x="14785" y="26590"/>
                  <a:pt x="14824" y="26581"/>
                  <a:pt x="14861" y="26561"/>
                </a:cubicBezTo>
                <a:cubicBezTo>
                  <a:pt x="16092" y="25904"/>
                  <a:pt x="17304" y="25211"/>
                  <a:pt x="18497" y="24488"/>
                </a:cubicBezTo>
                <a:cubicBezTo>
                  <a:pt x="23017" y="23657"/>
                  <a:pt x="27491" y="21923"/>
                  <a:pt x="30822" y="18720"/>
                </a:cubicBezTo>
                <a:cubicBezTo>
                  <a:pt x="31439" y="18128"/>
                  <a:pt x="32024" y="17471"/>
                  <a:pt x="32341" y="16676"/>
                </a:cubicBezTo>
                <a:cubicBezTo>
                  <a:pt x="32657" y="15881"/>
                  <a:pt x="32667" y="14922"/>
                  <a:pt x="32183" y="14216"/>
                </a:cubicBezTo>
                <a:cubicBezTo>
                  <a:pt x="31670" y="13467"/>
                  <a:pt x="30783" y="13192"/>
                  <a:pt x="29849" y="13192"/>
                </a:cubicBezTo>
                <a:cubicBezTo>
                  <a:pt x="29282" y="13192"/>
                  <a:pt x="28698" y="13293"/>
                  <a:pt x="28169" y="13451"/>
                </a:cubicBezTo>
                <a:cubicBezTo>
                  <a:pt x="25709" y="14185"/>
                  <a:pt x="23528" y="15735"/>
                  <a:pt x="21878" y="17701"/>
                </a:cubicBezTo>
                <a:cubicBezTo>
                  <a:pt x="20372" y="19493"/>
                  <a:pt x="19299" y="21622"/>
                  <a:pt x="18599" y="23858"/>
                </a:cubicBezTo>
                <a:cubicBezTo>
                  <a:pt x="17371" y="24608"/>
                  <a:pt x="16124" y="25327"/>
                  <a:pt x="14856" y="26009"/>
                </a:cubicBezTo>
                <a:cubicBezTo>
                  <a:pt x="15525" y="23153"/>
                  <a:pt x="16118" y="20276"/>
                  <a:pt x="16636" y="17386"/>
                </a:cubicBezTo>
                <a:cubicBezTo>
                  <a:pt x="20324" y="14324"/>
                  <a:pt x="22582" y="10312"/>
                  <a:pt x="23352" y="6142"/>
                </a:cubicBezTo>
                <a:cubicBezTo>
                  <a:pt x="23588" y="4874"/>
                  <a:pt x="23679" y="3547"/>
                  <a:pt x="23083" y="2345"/>
                </a:cubicBezTo>
                <a:cubicBezTo>
                  <a:pt x="22488" y="1142"/>
                  <a:pt x="21057" y="92"/>
                  <a:pt x="19333" y="6"/>
                </a:cubicBezTo>
                <a:cubicBezTo>
                  <a:pt x="19257" y="2"/>
                  <a:pt x="19181" y="0"/>
                  <a:pt x="19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 flipH="1" rot="10800000">
            <a:off x="7" y="305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rot="10800000">
            <a:off x="8455032" y="30522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7" y="4458297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flipH="1">
            <a:off x="8455032" y="4458297"/>
            <a:ext cx="688963" cy="685210"/>
          </a:xfrm>
          <a:custGeom>
            <a:rect b="b" l="l" r="r" t="t"/>
            <a:pathLst>
              <a:path extrusionOk="0" h="27022" w="27170">
                <a:moveTo>
                  <a:pt x="21701" y="1"/>
                </a:moveTo>
                <a:cubicBezTo>
                  <a:pt x="20816" y="1"/>
                  <a:pt x="19994" y="346"/>
                  <a:pt x="19261" y="776"/>
                </a:cubicBezTo>
                <a:cubicBezTo>
                  <a:pt x="17669" y="1713"/>
                  <a:pt x="16375" y="3087"/>
                  <a:pt x="15542" y="4724"/>
                </a:cubicBezTo>
                <a:lnTo>
                  <a:pt x="15542" y="4724"/>
                </a:lnTo>
                <a:cubicBezTo>
                  <a:pt x="15892" y="4015"/>
                  <a:pt x="15799" y="3114"/>
                  <a:pt x="15320" y="2487"/>
                </a:cubicBezTo>
                <a:cubicBezTo>
                  <a:pt x="14832" y="1850"/>
                  <a:pt x="14019" y="1495"/>
                  <a:pt x="13244" y="1461"/>
                </a:cubicBezTo>
                <a:cubicBezTo>
                  <a:pt x="13200" y="1460"/>
                  <a:pt x="13157" y="1459"/>
                  <a:pt x="13114" y="1459"/>
                </a:cubicBezTo>
                <a:cubicBezTo>
                  <a:pt x="12388" y="1459"/>
                  <a:pt x="11699" y="1711"/>
                  <a:pt x="11108" y="2077"/>
                </a:cubicBezTo>
                <a:cubicBezTo>
                  <a:pt x="9004" y="3378"/>
                  <a:pt x="8151" y="5920"/>
                  <a:pt x="7421" y="8295"/>
                </a:cubicBezTo>
                <a:cubicBezTo>
                  <a:pt x="7336" y="7166"/>
                  <a:pt x="7057" y="5725"/>
                  <a:pt x="5924" y="5185"/>
                </a:cubicBezTo>
                <a:cubicBezTo>
                  <a:pt x="5663" y="5060"/>
                  <a:pt x="5385" y="5004"/>
                  <a:pt x="5109" y="5004"/>
                </a:cubicBezTo>
                <a:cubicBezTo>
                  <a:pt x="4665" y="5004"/>
                  <a:pt x="4226" y="5149"/>
                  <a:pt x="3871" y="5386"/>
                </a:cubicBezTo>
                <a:cubicBezTo>
                  <a:pt x="3297" y="5772"/>
                  <a:pt x="2910" y="6364"/>
                  <a:pt x="2588" y="6973"/>
                </a:cubicBezTo>
                <a:cubicBezTo>
                  <a:pt x="0" y="11873"/>
                  <a:pt x="1203" y="18706"/>
                  <a:pt x="5524" y="23090"/>
                </a:cubicBezTo>
                <a:cubicBezTo>
                  <a:pt x="5675" y="23200"/>
                  <a:pt x="5827" y="23307"/>
                  <a:pt x="5982" y="23412"/>
                </a:cubicBezTo>
                <a:cubicBezTo>
                  <a:pt x="5145" y="24489"/>
                  <a:pt x="4304" y="25562"/>
                  <a:pt x="3454" y="26626"/>
                </a:cubicBezTo>
                <a:cubicBezTo>
                  <a:pt x="3370" y="26730"/>
                  <a:pt x="3386" y="26885"/>
                  <a:pt x="3491" y="26968"/>
                </a:cubicBezTo>
                <a:cubicBezTo>
                  <a:pt x="3536" y="27004"/>
                  <a:pt x="3589" y="27021"/>
                  <a:pt x="3643" y="27021"/>
                </a:cubicBezTo>
                <a:cubicBezTo>
                  <a:pt x="3713" y="27021"/>
                  <a:pt x="3784" y="26990"/>
                  <a:pt x="3832" y="26929"/>
                </a:cubicBezTo>
                <a:cubicBezTo>
                  <a:pt x="4693" y="25854"/>
                  <a:pt x="5545" y="24767"/>
                  <a:pt x="6391" y="23676"/>
                </a:cubicBezTo>
                <a:cubicBezTo>
                  <a:pt x="8858" y="25220"/>
                  <a:pt x="11737" y="26002"/>
                  <a:pt x="14534" y="26002"/>
                </a:cubicBezTo>
                <a:cubicBezTo>
                  <a:pt x="17236" y="26002"/>
                  <a:pt x="19863" y="25272"/>
                  <a:pt x="21969" y="23794"/>
                </a:cubicBezTo>
                <a:cubicBezTo>
                  <a:pt x="22587" y="23360"/>
                  <a:pt x="23177" y="22850"/>
                  <a:pt x="23497" y="22167"/>
                </a:cubicBezTo>
                <a:cubicBezTo>
                  <a:pt x="23818" y="21483"/>
                  <a:pt x="23822" y="20590"/>
                  <a:pt x="23331" y="19927"/>
                </a:cubicBezTo>
                <a:cubicBezTo>
                  <a:pt x="22855" y="19285"/>
                  <a:pt x="22011" y="18981"/>
                  <a:pt x="21241" y="18978"/>
                </a:cubicBezTo>
                <a:cubicBezTo>
                  <a:pt x="21236" y="18978"/>
                  <a:pt x="21232" y="18978"/>
                  <a:pt x="21227" y="18978"/>
                </a:cubicBezTo>
                <a:cubicBezTo>
                  <a:pt x="20462" y="18978"/>
                  <a:pt x="19746" y="19226"/>
                  <a:pt x="19131" y="19483"/>
                </a:cubicBezTo>
                <a:cubicBezTo>
                  <a:pt x="21745" y="18130"/>
                  <a:pt x="24273" y="16514"/>
                  <a:pt x="26022" y="14196"/>
                </a:cubicBezTo>
                <a:cubicBezTo>
                  <a:pt x="26482" y="13588"/>
                  <a:pt x="26890" y="12916"/>
                  <a:pt x="27028" y="12148"/>
                </a:cubicBezTo>
                <a:cubicBezTo>
                  <a:pt x="27170" y="11381"/>
                  <a:pt x="26999" y="10497"/>
                  <a:pt x="26427" y="9879"/>
                </a:cubicBezTo>
                <a:cubicBezTo>
                  <a:pt x="25883" y="9289"/>
                  <a:pt x="25057" y="9021"/>
                  <a:pt x="24286" y="9005"/>
                </a:cubicBezTo>
                <a:cubicBezTo>
                  <a:pt x="24254" y="9004"/>
                  <a:pt x="24223" y="9004"/>
                  <a:pt x="24191" y="9004"/>
                </a:cubicBezTo>
                <a:cubicBezTo>
                  <a:pt x="23454" y="9004"/>
                  <a:pt x="22750" y="9197"/>
                  <a:pt x="22057" y="9387"/>
                </a:cubicBezTo>
                <a:cubicBezTo>
                  <a:pt x="23172" y="7475"/>
                  <a:pt x="23971" y="5597"/>
                  <a:pt x="24346" y="3602"/>
                </a:cubicBezTo>
                <a:cubicBezTo>
                  <a:pt x="24482" y="2869"/>
                  <a:pt x="24554" y="2063"/>
                  <a:pt x="24184" y="1360"/>
                </a:cubicBezTo>
                <a:cubicBezTo>
                  <a:pt x="23741" y="520"/>
                  <a:pt x="22739" y="32"/>
                  <a:pt x="21811" y="3"/>
                </a:cubicBezTo>
                <a:cubicBezTo>
                  <a:pt x="21774" y="1"/>
                  <a:pt x="21738" y="1"/>
                  <a:pt x="217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920300" y="1233175"/>
            <a:ext cx="55104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920300" y="2715475"/>
            <a:ext cx="55104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aunces"/>
              <a:buNone/>
              <a:defRPr b="1" sz="30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unces"/>
              <a:buNone/>
              <a:defRPr sz="2800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671775"/>
            <a:ext cx="7717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●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○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■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●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○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■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●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○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"/>
              <a:buChar char="■"/>
              <a:defRPr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2930999" y="3965000"/>
            <a:ext cx="3282000" cy="51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type="ctrTitle"/>
          </p:nvPr>
        </p:nvSpPr>
        <p:spPr>
          <a:xfrm>
            <a:off x="1122150" y="1504850"/>
            <a:ext cx="6899700" cy="19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6/07</a:t>
            </a:r>
            <a:r>
              <a:rPr lang="en" sz="4200"/>
              <a:t> 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HW13 </a:t>
            </a:r>
            <a:r>
              <a:rPr lang="en" sz="4200"/>
              <a:t>手寫作業(G)</a:t>
            </a:r>
            <a:endParaRPr sz="4200"/>
          </a:p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1885956" y="3389188"/>
            <a:ext cx="404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3149850" y="4023500"/>
            <a:ext cx="287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王思閎 杜家漢 歐巧妤</a:t>
            </a:r>
            <a:endParaRPr b="1" sz="1700">
              <a:solidFill>
                <a:schemeClr val="accent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Outline</a:t>
            </a:r>
            <a:endParaRPr sz="3300"/>
          </a:p>
        </p:txBody>
      </p:sp>
      <p:sp>
        <p:nvSpPr>
          <p:cNvPr id="267" name="Google Shape;267;p33"/>
          <p:cNvSpPr txBox="1"/>
          <p:nvPr>
            <p:ph idx="1" type="subTitle"/>
          </p:nvPr>
        </p:nvSpPr>
        <p:spPr>
          <a:xfrm>
            <a:off x="3483900" y="265533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虛擬碼</a:t>
            </a:r>
            <a:endParaRPr b="1" sz="3000"/>
          </a:p>
        </p:txBody>
      </p:sp>
      <p:sp>
        <p:nvSpPr>
          <p:cNvPr id="268" name="Google Shape;268;p33"/>
          <p:cNvSpPr txBox="1"/>
          <p:nvPr>
            <p:ph idx="2" type="subTitle"/>
          </p:nvPr>
        </p:nvSpPr>
        <p:spPr>
          <a:xfrm>
            <a:off x="3483900" y="214713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269" name="Google Shape;269;p33"/>
          <p:cNvSpPr txBox="1"/>
          <p:nvPr>
            <p:ph idx="5" type="subTitle"/>
          </p:nvPr>
        </p:nvSpPr>
        <p:spPr>
          <a:xfrm>
            <a:off x="957025" y="265533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題目敘述</a:t>
            </a:r>
            <a:endParaRPr b="1" sz="3000"/>
          </a:p>
        </p:txBody>
      </p:sp>
      <p:sp>
        <p:nvSpPr>
          <p:cNvPr id="270" name="Google Shape;270;p33"/>
          <p:cNvSpPr txBox="1"/>
          <p:nvPr>
            <p:ph idx="6" type="subTitle"/>
          </p:nvPr>
        </p:nvSpPr>
        <p:spPr>
          <a:xfrm>
            <a:off x="957025" y="214713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271" name="Google Shape;271;p33"/>
          <p:cNvSpPr txBox="1"/>
          <p:nvPr>
            <p:ph idx="7" type="subTitle"/>
          </p:nvPr>
        </p:nvSpPr>
        <p:spPr>
          <a:xfrm>
            <a:off x="6010775" y="2655335"/>
            <a:ext cx="21762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流程圖</a:t>
            </a:r>
            <a:endParaRPr b="1" sz="3000"/>
          </a:p>
        </p:txBody>
      </p:sp>
      <p:sp>
        <p:nvSpPr>
          <p:cNvPr id="272" name="Google Shape;272;p33"/>
          <p:cNvSpPr txBox="1"/>
          <p:nvPr>
            <p:ph idx="8" type="subTitle"/>
          </p:nvPr>
        </p:nvSpPr>
        <p:spPr>
          <a:xfrm>
            <a:off x="6010775" y="2147133"/>
            <a:ext cx="21762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03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1022400" y="450225"/>
            <a:ext cx="74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題目敘述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082575" y="1447625"/>
            <a:ext cx="51750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以空單格的移動方向為上下左右的次序，以</a:t>
            </a:r>
            <a:r>
              <a:rPr b="1" lang="en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最佳優先搜尋演算法</a:t>
            </a:r>
            <a:r>
              <a:rPr b="1" lang="en" sz="2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解決D題中的八拼圖(8-puzzle)問題。而評估函數為方塊錯置的數目，若有相同的情形，則以空單格移動方向上下左右為其優先順序。</a:t>
            </a:r>
            <a:endParaRPr sz="2100">
              <a:solidFill>
                <a:srgbClr val="212121"/>
              </a:solidFill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01" y="954838"/>
            <a:ext cx="1716175" cy="3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189600" y="783525"/>
            <a:ext cx="8442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最佳優先搜尋演算法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Input: 起始節點或目標節點)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Output: 目標節點對應的解答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1: </a:t>
            </a:r>
            <a:r>
              <a:rPr lang="en" sz="1800"/>
              <a:t>設定</a:t>
            </a:r>
            <a:r>
              <a:rPr lang="en" sz="1800">
                <a:solidFill>
                  <a:srgbClr val="FF0000"/>
                </a:solidFill>
              </a:rPr>
              <a:t>起始節點為根節點</a:t>
            </a:r>
            <a:r>
              <a:rPr lang="en" sz="1800"/>
              <a:t>，並建立一個包含啟始節點的</a:t>
            </a:r>
            <a:r>
              <a:rPr lang="en" sz="1800">
                <a:solidFill>
                  <a:srgbClr val="FF0000"/>
                </a:solidFill>
              </a:rPr>
              <a:t>堆積</a:t>
            </a:r>
            <a:r>
              <a:rPr lang="en" sz="1800"/>
              <a:t>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2:</a:t>
            </a:r>
            <a:r>
              <a:rPr lang="en" sz="1800"/>
              <a:t> 拜訪並檢查堆積中</a:t>
            </a:r>
            <a:r>
              <a:rPr lang="en" sz="1800">
                <a:solidFill>
                  <a:srgbClr val="FF0000"/>
                </a:solidFill>
              </a:rPr>
              <a:t>優先順序最高的節點</a:t>
            </a:r>
            <a:r>
              <a:rPr lang="en" sz="1800"/>
              <a:t>是否為</a:t>
            </a:r>
            <a:r>
              <a:rPr lang="en" sz="1800">
                <a:solidFill>
                  <a:srgbClr val="212121"/>
                </a:solidFill>
              </a:rPr>
              <a:t>目標節點</a:t>
            </a:r>
            <a:r>
              <a:rPr lang="en" sz="1800"/>
              <a:t>。若是，則輸出目標節點所對應的解答並停止。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3:</a:t>
            </a:r>
            <a:r>
              <a:rPr lang="en" sz="1800"/>
              <a:t> 移除堆積優先順序最高的節點。若此節點可以</a:t>
            </a:r>
            <a:r>
              <a:rPr lang="en" sz="1800">
                <a:solidFill>
                  <a:srgbClr val="212121"/>
                </a:solidFill>
              </a:rPr>
              <a:t>擴展</a:t>
            </a:r>
            <a:r>
              <a:rPr lang="en" sz="1800"/>
              <a:t>出未標示過的子節點，則標示這些節點，並</a:t>
            </a:r>
            <a:r>
              <a:rPr lang="en" sz="1800">
                <a:solidFill>
                  <a:srgbClr val="FF0000"/>
                </a:solidFill>
              </a:rPr>
              <a:t>根據由評估函數所計算的優先順序</a:t>
            </a:r>
            <a:r>
              <a:rPr lang="en" sz="1800"/>
              <a:t>將其加入堆積中，若其評估函數相同，則由</a:t>
            </a:r>
            <a:r>
              <a:rPr lang="en" sz="1800">
                <a:solidFill>
                  <a:srgbClr val="FF0000"/>
                </a:solidFill>
              </a:rPr>
              <a:t>上下左右之順序</a:t>
            </a:r>
            <a:r>
              <a:rPr lang="en" sz="1800"/>
              <a:t>加入。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4:</a:t>
            </a:r>
            <a:r>
              <a:rPr lang="en" sz="1800"/>
              <a:t> 若</a:t>
            </a:r>
            <a:r>
              <a:rPr lang="en" sz="1800">
                <a:solidFill>
                  <a:srgbClr val="212121"/>
                </a:solidFill>
              </a:rPr>
              <a:t>堆積為空</a:t>
            </a:r>
            <a:r>
              <a:rPr lang="en" sz="1800"/>
              <a:t>，則回報無解答並停止。否則跳至步驟2繼續執行。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959225" y="210825"/>
            <a:ext cx="740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虛擬碼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496300" y="2285400"/>
            <a:ext cx="385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流程圖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25" y="125825"/>
            <a:ext cx="2920625" cy="40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75" y="2923150"/>
            <a:ext cx="1596024" cy="2125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6"/>
          <p:cNvGrpSpPr/>
          <p:nvPr/>
        </p:nvGrpSpPr>
        <p:grpSpPr>
          <a:xfrm>
            <a:off x="1150875" y="157300"/>
            <a:ext cx="1899538" cy="801825"/>
            <a:chOff x="1150875" y="157300"/>
            <a:chExt cx="1899538" cy="801825"/>
          </a:xfrm>
        </p:grpSpPr>
        <p:sp>
          <p:nvSpPr>
            <p:cNvPr id="294" name="Google Shape;294;p36"/>
            <p:cNvSpPr txBox="1"/>
            <p:nvPr/>
          </p:nvSpPr>
          <p:spPr>
            <a:xfrm>
              <a:off x="1150875" y="453700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下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95" name="Google Shape;295;p36"/>
            <p:cNvSpPr txBox="1"/>
            <p:nvPr/>
          </p:nvSpPr>
          <p:spPr>
            <a:xfrm>
              <a:off x="1754788" y="558925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左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96" name="Google Shape;296;p36"/>
            <p:cNvSpPr txBox="1"/>
            <p:nvPr/>
          </p:nvSpPr>
          <p:spPr>
            <a:xfrm>
              <a:off x="2662213" y="453700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右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1966175" y="157300"/>
              <a:ext cx="110100" cy="110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98" name="Google Shape;298;p36"/>
          <p:cNvGrpSpPr/>
          <p:nvPr/>
        </p:nvGrpSpPr>
        <p:grpSpPr>
          <a:xfrm>
            <a:off x="591813" y="1111950"/>
            <a:ext cx="2045200" cy="1029275"/>
            <a:chOff x="591813" y="1111950"/>
            <a:chExt cx="2045200" cy="1029275"/>
          </a:xfrm>
        </p:grpSpPr>
        <p:sp>
          <p:nvSpPr>
            <p:cNvPr id="299" name="Google Shape;299;p36"/>
            <p:cNvSpPr/>
            <p:nvPr/>
          </p:nvSpPr>
          <p:spPr>
            <a:xfrm flipH="1" rot="10800000">
              <a:off x="922550" y="1111950"/>
              <a:ext cx="177000" cy="15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0" name="Google Shape;300;p36"/>
            <p:cNvSpPr txBox="1"/>
            <p:nvPr/>
          </p:nvSpPr>
          <p:spPr>
            <a:xfrm>
              <a:off x="591813" y="1680300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下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1" name="Google Shape;301;p36"/>
            <p:cNvSpPr txBox="1"/>
            <p:nvPr/>
          </p:nvSpPr>
          <p:spPr>
            <a:xfrm>
              <a:off x="1553388" y="1741025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左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2" name="Google Shape;302;p36"/>
            <p:cNvSpPr txBox="1"/>
            <p:nvPr/>
          </p:nvSpPr>
          <p:spPr>
            <a:xfrm>
              <a:off x="2248813" y="1615413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右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303" name="Google Shape;303;p36"/>
          <p:cNvGrpSpPr/>
          <p:nvPr/>
        </p:nvGrpSpPr>
        <p:grpSpPr>
          <a:xfrm>
            <a:off x="1770025" y="959125"/>
            <a:ext cx="790788" cy="2022863"/>
            <a:chOff x="1770025" y="959125"/>
            <a:chExt cx="790788" cy="2022863"/>
          </a:xfrm>
        </p:grpSpPr>
        <p:sp>
          <p:nvSpPr>
            <p:cNvPr id="304" name="Google Shape;304;p36"/>
            <p:cNvSpPr/>
            <p:nvPr/>
          </p:nvSpPr>
          <p:spPr>
            <a:xfrm flipH="1" rot="10800000">
              <a:off x="1770025" y="959125"/>
              <a:ext cx="177000" cy="15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5" name="Google Shape;305;p36"/>
            <p:cNvSpPr txBox="1"/>
            <p:nvPr/>
          </p:nvSpPr>
          <p:spPr>
            <a:xfrm>
              <a:off x="2172613" y="2581788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下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grpSp>
        <p:nvGrpSpPr>
          <p:cNvPr id="306" name="Google Shape;306;p36"/>
          <p:cNvGrpSpPr/>
          <p:nvPr/>
        </p:nvGrpSpPr>
        <p:grpSpPr>
          <a:xfrm>
            <a:off x="1212913" y="3146175"/>
            <a:ext cx="1424100" cy="1138113"/>
            <a:chOff x="1212913" y="3146175"/>
            <a:chExt cx="1424100" cy="1138113"/>
          </a:xfrm>
        </p:grpSpPr>
        <p:sp>
          <p:nvSpPr>
            <p:cNvPr id="307" name="Google Shape;307;p36"/>
            <p:cNvSpPr/>
            <p:nvPr/>
          </p:nvSpPr>
          <p:spPr>
            <a:xfrm flipH="1" rot="10800000">
              <a:off x="2000725" y="3146175"/>
              <a:ext cx="177000" cy="15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8" name="Google Shape;308;p36"/>
            <p:cNvSpPr txBox="1"/>
            <p:nvPr/>
          </p:nvSpPr>
          <p:spPr>
            <a:xfrm>
              <a:off x="1212913" y="3884088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下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09" name="Google Shape;309;p36"/>
            <p:cNvSpPr txBox="1"/>
            <p:nvPr/>
          </p:nvSpPr>
          <p:spPr>
            <a:xfrm>
              <a:off x="2248813" y="3884088"/>
              <a:ext cx="3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右</a:t>
              </a:r>
              <a:endParaRPr b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310" name="Google Shape;310;p36"/>
          <p:cNvSpPr/>
          <p:nvPr/>
        </p:nvSpPr>
        <p:spPr>
          <a:xfrm>
            <a:off x="1837000" y="4158450"/>
            <a:ext cx="909900" cy="92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/>
        </p:nvSpPr>
        <p:spPr>
          <a:xfrm>
            <a:off x="2144400" y="1881425"/>
            <a:ext cx="485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Josefin Sans"/>
                <a:ea typeface="Josefin Sans"/>
                <a:cs typeface="Josefin Sans"/>
                <a:sym typeface="Josefin Sans"/>
              </a:rPr>
              <a:t>   THE END</a:t>
            </a:r>
            <a:endParaRPr b="1" sz="50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 Vegetable Production Conference by Slidesgo">
  <a:themeElements>
    <a:clrScheme name="Simple Light">
      <a:dk1>
        <a:srgbClr val="FFFFFF"/>
      </a:dk1>
      <a:lt1>
        <a:srgbClr val="5D755D"/>
      </a:lt1>
      <a:dk2>
        <a:srgbClr val="2A38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D75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