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pUsYhMjuUJNsg2fuORMocf+B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2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2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4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47" name="Google Shape;4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4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4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60" name="Google Shape;60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64" name="Google Shape;64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94" name="Google Shape;94;p1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99" name="Google Shape;99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19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103" name="Google Shape;103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TW"/>
              <a:t>第41組-第B小題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TW"/>
              <a:t>大氣二 109601003 林群賀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TW"/>
              <a:t>大氣二 109601002 洪晨哲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zh-TW"/>
              <a:t>大氣二 109601005 謝文喨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謝謝大家！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題目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>
                <a:solidFill>
                  <a:srgbClr val="000000"/>
                </a:solidFill>
              </a:rPr>
              <a:t>在選取刪尋演算法中，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zh-TW">
                <a:solidFill>
                  <a:srgbClr val="000000"/>
                </a:solidFill>
              </a:rPr>
              <a:t>若每個分割子集改為3個元素，則其最壞狀況時間複雜度是否依然為 O(n)，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zh-TW">
                <a:solidFill>
                  <a:srgbClr val="000000"/>
                </a:solidFill>
              </a:rPr>
              <a:t>為什麼？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圖解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4775" y="835550"/>
            <a:ext cx="5345475" cy="34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刪尋演算法——步驟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>
                <a:solidFill>
                  <a:srgbClr val="000000"/>
                </a:solidFill>
              </a:rPr>
              <a:t>Algorithm：刪尋演算法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>
                <a:solidFill>
                  <a:srgbClr val="000000"/>
                </a:solidFill>
              </a:rPr>
              <a:t>Input：一個有n個元素的集合S，以及整數k。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>
                <a:solidFill>
                  <a:srgbClr val="000000"/>
                </a:solidFill>
              </a:rPr>
              <a:t>Output：集合S內第k小的元素。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>
                <a:solidFill>
                  <a:srgbClr val="000000"/>
                </a:solidFill>
              </a:rPr>
              <a:t>步驟0：若|S| </a:t>
            </a:r>
            <a:r>
              <a:rPr lang="zh-TW">
                <a:solidFill>
                  <a:srgbClr val="222222"/>
                </a:solidFill>
                <a:highlight>
                  <a:srgbClr val="FFFFFF"/>
                </a:highlight>
              </a:rPr>
              <a:t>≤ </a:t>
            </a:r>
            <a:r>
              <a:rPr lang="zh-TW">
                <a:solidFill>
                  <a:srgbClr val="000000"/>
                </a:solidFill>
              </a:rPr>
              <a:t>3，則直接排序S中元素並輸出第k個元素後結束執行。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刪尋演算法——步驟（序）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步驟1：將S分割為大小為3的子集合，共有n/3個。若n不能被3整除，則在最後一個子集合內增加值為無限大的元素，使其補滿3個元素。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/>
              <a:t>步驟2：直接排序每個子集合內的元素。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刪尋演算法——步驟（序）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/>
              <a:t>步驟3：從每個子集合內找出中位數，再遞迴地從找出的中位數中找出中位數(也就是找出所有子集合中位數的中位數)，令其為p。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zh-TW"/>
              <a:t>步驟4：將S分成 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1</a:t>
            </a:r>
            <a:r>
              <a:rPr lang="zh-TW"/>
              <a:t>, 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2</a:t>
            </a:r>
            <a:r>
              <a:rPr lang="zh-TW"/>
              <a:t>, 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3</a:t>
            </a:r>
            <a:r>
              <a:rPr lang="zh-TW"/>
              <a:t>三個子集合，每個子集合分別包含小於、等於、大於p的元素。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zh-TW"/>
              <a:t>步驟5：若 |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1</a:t>
            </a:r>
            <a:r>
              <a:rPr lang="zh-TW"/>
              <a:t>|</a:t>
            </a:r>
            <a:r>
              <a:rPr lang="zh-TW">
                <a:solidFill>
                  <a:srgbClr val="333333"/>
                </a:solidFill>
                <a:highlight>
                  <a:srgbClr val="FFFFFF"/>
                </a:highlight>
              </a:rPr>
              <a:t>≥ </a:t>
            </a:r>
            <a:r>
              <a:rPr lang="zh-TW"/>
              <a:t>k, 則捨棄 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2</a:t>
            </a:r>
            <a:r>
              <a:rPr lang="zh-TW"/>
              <a:t> 與 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3</a:t>
            </a:r>
            <a:r>
              <a:rPr lang="zh-TW"/>
              <a:t> 並且在下一次迭代中從S1 內找出第k小的元素為輸出（令S=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1</a:t>
            </a:r>
            <a:r>
              <a:rPr lang="zh-TW"/>
              <a:t>；跳回步驟1）；否則，若|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1</a:t>
            </a:r>
            <a:r>
              <a:rPr lang="zh-TW"/>
              <a:t>| + |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2</a:t>
            </a:r>
            <a:r>
              <a:rPr lang="zh-TW"/>
              <a:t>| </a:t>
            </a:r>
            <a:r>
              <a:rPr lang="zh-TW">
                <a:solidFill>
                  <a:srgbClr val="333333"/>
                </a:solidFill>
                <a:highlight>
                  <a:schemeClr val="dk1"/>
                </a:highlight>
              </a:rPr>
              <a:t>≥ </a:t>
            </a:r>
            <a:r>
              <a:rPr lang="zh-TW"/>
              <a:t>k 則輸出p為S內第K小的元素；否則，令 k = k - |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1</a:t>
            </a:r>
            <a:r>
              <a:rPr lang="zh-TW"/>
              <a:t>| - |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2</a:t>
            </a:r>
            <a:r>
              <a:rPr lang="zh-TW"/>
              <a:t>|，在下一次的迭代中從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3</a:t>
            </a:r>
            <a:r>
              <a:rPr lang="zh-TW"/>
              <a:t> 找出第 k’ 小的元素為輸出（令S＝</a:t>
            </a:r>
            <a:r>
              <a:rPr lang="zh-TW">
                <a:solidFill>
                  <a:srgbClr val="000000"/>
                </a:solidFill>
              </a:rPr>
              <a:t>S</a:t>
            </a:r>
            <a:r>
              <a:rPr baseline="-25000" lang="zh-TW">
                <a:solidFill>
                  <a:srgbClr val="000000"/>
                </a:solidFill>
              </a:rPr>
              <a:t>3</a:t>
            </a:r>
            <a:r>
              <a:rPr lang="zh-TW"/>
              <a:t>；k＝k’；跳回步驟1）。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時間複雜度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775" y="1488375"/>
            <a:ext cx="2286450" cy="30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時間複雜度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875" y="1437750"/>
            <a:ext cx="4248250" cy="3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Answer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/>
              <a:t>否，如推導過程。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