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tRyX6cDTitifXp4g7ha4XGUA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b="0" sz="200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zh-TW" sz="4000"/>
              <a:t>作業10-C小題</a:t>
            </a:r>
            <a:endParaRPr sz="40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586038" y="3503696"/>
            <a:ext cx="1098483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D4D7DA"/>
                </a:solidFill>
                <a:latin typeface="Gill Sans"/>
                <a:ea typeface="Gill Sans"/>
                <a:cs typeface="Gill Sans"/>
                <a:sym typeface="Gill Sans"/>
              </a:rPr>
              <a:t>組別42</a:t>
            </a:r>
            <a:endParaRPr b="0" i="0" sz="1800" u="none" cap="none" strike="noStrike">
              <a:solidFill>
                <a:srgbClr val="D4D7D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D4D7D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D4D7D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109502541王語萱</a:t>
            </a:r>
            <a:endParaRPr b="1" i="0" sz="2800" u="none" cap="none" strike="noStrike">
              <a:solidFill>
                <a:srgbClr val="D4D7D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D4D7D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109502016黃昱智</a:t>
            </a:r>
            <a:endParaRPr b="1" i="0" sz="2800" u="none" cap="none" strike="noStrike">
              <a:solidFill>
                <a:srgbClr val="D4D7D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D4D7D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109502552沈維琳</a:t>
            </a:r>
            <a:r>
              <a:rPr b="1" i="0" lang="zh-TW" sz="1800" u="none" cap="none" strike="noStrike">
                <a:solidFill>
                  <a:srgbClr val="D4D7D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​</a:t>
            </a:r>
            <a:endParaRPr b="1" i="0" sz="1800" u="none" cap="none" strike="noStrike">
              <a:solidFill>
                <a:srgbClr val="D4D7D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題目描述</a:t>
            </a:r>
            <a:endParaRPr sz="3000"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zh-TW" sz="2000"/>
              <a:t>在選取刪尋演算法中，將每個分割子集改為6個元素後重新分析其時間複雜度。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/>
              <a:t>時間複雜度-推導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2496217" y="2020076"/>
            <a:ext cx="7199563" cy="4640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zh-TW"/>
              <a:t>T(n) = T(3n/4)+T(n/6)+cn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令</a:t>
            </a:r>
            <a:r>
              <a:rPr lang="zh-TW"/>
              <a:t>T(n) = a</a:t>
            </a:r>
            <a:r>
              <a:rPr baseline="-25000" lang="zh-TW"/>
              <a:t>0</a:t>
            </a:r>
            <a:r>
              <a:rPr lang="zh-TW"/>
              <a:t> + a</a:t>
            </a:r>
            <a:r>
              <a:rPr baseline="-25000" lang="zh-TW"/>
              <a:t>1</a:t>
            </a:r>
            <a:r>
              <a:rPr lang="zh-TW"/>
              <a:t>n + a</a:t>
            </a:r>
            <a:r>
              <a:rPr baseline="-25000" lang="zh-TW"/>
              <a:t>2</a:t>
            </a:r>
            <a:r>
              <a:rPr lang="zh-TW"/>
              <a:t>n</a:t>
            </a:r>
            <a:r>
              <a:rPr baseline="30000" lang="zh-TW"/>
              <a:t>2</a:t>
            </a:r>
            <a:r>
              <a:rPr lang="zh-TW"/>
              <a:t> +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T(3/4) = a</a:t>
            </a:r>
            <a:r>
              <a:rPr baseline="-25000" lang="zh-TW"/>
              <a:t>0</a:t>
            </a:r>
            <a:r>
              <a:rPr lang="zh-TW"/>
              <a:t> + (3/4)a</a:t>
            </a:r>
            <a:r>
              <a:rPr baseline="-25000" lang="zh-TW"/>
              <a:t>1</a:t>
            </a:r>
            <a:r>
              <a:rPr lang="zh-TW"/>
              <a:t>n + (9/16)a</a:t>
            </a:r>
            <a:r>
              <a:rPr baseline="-25000" lang="zh-TW"/>
              <a:t>2</a:t>
            </a:r>
            <a:r>
              <a:rPr lang="zh-TW"/>
              <a:t>n</a:t>
            </a:r>
            <a:r>
              <a:rPr baseline="30000" lang="zh-TW"/>
              <a:t>2</a:t>
            </a:r>
            <a:r>
              <a:rPr lang="zh-TW"/>
              <a:t> +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T(n/6) = a</a:t>
            </a:r>
            <a:r>
              <a:rPr baseline="-25000" lang="zh-TW"/>
              <a:t>0</a:t>
            </a:r>
            <a:r>
              <a:rPr lang="zh-TW"/>
              <a:t> + (1/6)a</a:t>
            </a:r>
            <a:r>
              <a:rPr baseline="-25000" lang="zh-TW"/>
              <a:t>1</a:t>
            </a:r>
            <a:r>
              <a:rPr lang="zh-TW"/>
              <a:t>n + (1/36)a</a:t>
            </a:r>
            <a:r>
              <a:rPr baseline="-25000" lang="zh-TW"/>
              <a:t>2</a:t>
            </a:r>
            <a:r>
              <a:rPr lang="zh-TW"/>
              <a:t>n</a:t>
            </a:r>
            <a:r>
              <a:rPr baseline="30000" lang="zh-TW"/>
              <a:t>2</a:t>
            </a:r>
            <a:r>
              <a:rPr lang="zh-TW"/>
              <a:t> +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T(3n/4 + n/6) = T(11n/12) = a</a:t>
            </a:r>
            <a:r>
              <a:rPr baseline="-25000" lang="zh-TW"/>
              <a:t>0</a:t>
            </a:r>
            <a:r>
              <a:rPr lang="zh-TW"/>
              <a:t> + (11/12)a</a:t>
            </a:r>
            <a:r>
              <a:rPr baseline="-25000" lang="zh-TW"/>
              <a:t>1</a:t>
            </a:r>
            <a:r>
              <a:rPr lang="zh-TW"/>
              <a:t>n + (121/144)a</a:t>
            </a:r>
            <a:r>
              <a:rPr baseline="-25000" lang="zh-TW"/>
              <a:t>2</a:t>
            </a:r>
            <a:r>
              <a:rPr lang="zh-TW"/>
              <a:t>n</a:t>
            </a:r>
            <a:r>
              <a:rPr baseline="30000" lang="zh-TW"/>
              <a:t>2</a:t>
            </a:r>
            <a:r>
              <a:rPr lang="zh-TW"/>
              <a:t> + …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T(3n/4) + T(n/6)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zh-TW"/>
              <a:t> a</a:t>
            </a:r>
            <a:r>
              <a:rPr baseline="-25000" lang="zh-TW"/>
              <a:t>0</a:t>
            </a:r>
            <a:r>
              <a:rPr lang="zh-TW"/>
              <a:t> + T(11n/12)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T(n) 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zh-TW"/>
              <a:t> c’n + T(11n/12)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 ≤c’n + (11/12)c’n +T((11/12)</a:t>
            </a:r>
            <a:r>
              <a:rPr baseline="30000" lang="zh-TW"/>
              <a:t>2</a:t>
            </a:r>
            <a:r>
              <a:rPr lang="zh-TW"/>
              <a:t>n)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          …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 ≤c’n + (11/12)c’n + (11/12)</a:t>
            </a:r>
            <a:r>
              <a:rPr baseline="30000" lang="zh-TW"/>
              <a:t>2</a:t>
            </a:r>
            <a:r>
              <a:rPr lang="zh-TW"/>
              <a:t>c’n + … +(11/12)</a:t>
            </a:r>
            <a:r>
              <a:rPr baseline="30000" lang="zh-TW"/>
              <a:t>p</a:t>
            </a:r>
            <a:r>
              <a:rPr lang="zh-TW"/>
              <a:t>c’n + T((11/12)</a:t>
            </a:r>
            <a:r>
              <a:rPr baseline="30000" lang="zh-TW"/>
              <a:t>p+1</a:t>
            </a:r>
            <a:r>
              <a:rPr lang="zh-TW"/>
              <a:t>n) 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(11/12)</a:t>
            </a:r>
            <a:r>
              <a:rPr baseline="30000" lang="zh-TW"/>
              <a:t>p+1</a:t>
            </a:r>
            <a:r>
              <a:rPr lang="zh-TW"/>
              <a:t>n ≤ 1≤ (11/12)</a:t>
            </a:r>
            <a:r>
              <a:rPr baseline="30000" lang="zh-TW"/>
              <a:t>p</a:t>
            </a:r>
            <a:r>
              <a:rPr lang="zh-TW"/>
              <a:t>n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/>
              <a:t>時間複雜度-推導(續)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581193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zh-TW"/>
              <a:t>將剛才的等式以等比級數的公式縮寫，可獲得:</a:t>
            </a:r>
            <a:endParaRPr b="1"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zh-TW"/>
              <a:t>T(n) =               c'n + c'' = O(n)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859" y="4071361"/>
            <a:ext cx="9525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382044" y="2771879"/>
            <a:ext cx="114279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2022-05-14T05:45:03Z</dcterms:created>
</cp:coreProperties>
</file>