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LnuN9uogytpmR3A8ayaRwSy7/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Homework 10</a:t>
            </a:r>
            <a:br>
              <a:rPr lang="zh-TW"/>
            </a:br>
            <a:r>
              <a:rPr lang="zh-TW"/>
              <a:t>D小題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王煦翔 108503505</a:t>
            </a:r>
            <a:br>
              <a:rPr lang="zh-TW"/>
            </a:br>
            <a:r>
              <a:rPr lang="zh-TW"/>
              <a:t>陳宥名 108503011</a:t>
            </a:r>
            <a:br>
              <a:rPr lang="zh-TW"/>
            </a:br>
            <a:r>
              <a:rPr lang="zh-TW"/>
              <a:t>王維俊 109303548</a:t>
            </a:r>
            <a:br>
              <a:rPr lang="zh-TW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zh-TW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zh-TW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zh-TW"/>
              <a:t>有一個刪尋演算法其時間複雜度為 T(n)=T((7/8)n)+cn</a:t>
            </a:r>
            <a:r>
              <a:rPr b="1" baseline="30000" lang="zh-TW"/>
              <a:t>2</a:t>
            </a:r>
            <a:r>
              <a:rPr b="1" lang="zh-TW"/>
              <a:t>， 詳細分析其時間複雜度並以大O記號表示。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6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End</a:t>
            </a:r>
            <a:endParaRPr/>
          </a:p>
        </p:txBody>
      </p:sp>
      <p:sp>
        <p:nvSpPr>
          <p:cNvPr id="109" name="Google Shape;10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2022-05-16T02:32:04Z</dcterms:created>
  <dc:creator>Microsoft 帳戶</dc:creator>
</cp:coreProperties>
</file>