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pSra6E+mSJZcDgR6uEs6d3P8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畫出所有點對</a:t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畫中垂線</a:t>
            </a:r>
            <a:endParaRPr/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令p7為距離qm最遠的點，</a:t>
            </a:r>
            <a:endParaRPr/>
          </a:p>
        </p:txBody>
      </p:sp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589212" y="49276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zh-TW"/>
              <a:t>第44組  手寫題(E)</a:t>
            </a:r>
            <a:br>
              <a:rPr lang="zh-TW"/>
            </a:b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284413" y="4542271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zh-TW" sz="2400"/>
              <a:t> 107501203 彭文彥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TW" sz="2400"/>
              <a:t> 107504007 廖政嘉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TW" sz="2400"/>
              <a:t> 107501202 吳孟儒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br>
              <a:rPr lang="zh-TW" sz="1100"/>
            </a:b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2959758" y="2775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zh-TW"/>
              <a:t>圓心(3,0)</a:t>
            </a:r>
            <a:endParaRPr/>
          </a:p>
        </p:txBody>
      </p:sp>
      <p:pic>
        <p:nvPicPr>
          <p:cNvPr id="234" name="Google Shape;2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758" y="1870040"/>
            <a:ext cx="5883773" cy="430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1818641" y="624110"/>
            <a:ext cx="1048512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zh-TW">
                <a:latin typeface="Century Gothic"/>
                <a:ea typeface="Century Gothic"/>
                <a:cs typeface="Century Gothic"/>
                <a:sym typeface="Century Gothic"/>
              </a:rPr>
              <a:t>(E) 以刪尋演算法解決以下限制的一圓心問題: (0,0),(1,1),(2,2),(3,3),(4,2),(5,1),(6,0),(2,0)，圓心在y=0上。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1727201" y="2187247"/>
            <a:ext cx="1038859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Step1:畫出每組點對的中垂線，並找出和y=0的等距點q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Step2:找出所有等距點的X座標值的中位數，令對應的等距點為qm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Step3:令pj為距離qm最遠的點，並以qm來評估最佳解圓心q*，若 qj 落		     在qm左側(右側)，則最佳解圓心q* 亦必定會落在qm的左側(右側)。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Step4:若q*落在qm的左側，針對X座標值大於qm的點對，刪除其點對中靠	     	     qm較近的點。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Step5:跳到Step1繼續執行，直到剩下2個點。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159" y="993825"/>
            <a:ext cx="7200000" cy="4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 txBox="1"/>
          <p:nvPr/>
        </p:nvSpPr>
        <p:spPr>
          <a:xfrm>
            <a:off x="2786743" y="141514"/>
            <a:ext cx="8915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標出所有點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idx="1" type="subTitle"/>
          </p:nvPr>
        </p:nvSpPr>
        <p:spPr>
          <a:xfrm>
            <a:off x="2040332" y="0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800"/>
              <a:t>對每個點對做中垂線</a:t>
            </a:r>
            <a:endParaRPr/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032" y="1178427"/>
            <a:ext cx="7200000" cy="5105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119" y="954338"/>
            <a:ext cx="8193452" cy="502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2040332" y="0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lang="zh-TW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中垂線和y=0交點標為q</a:t>
            </a:r>
            <a:r>
              <a:rPr baseline="-25000" lang="zh-TW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i,i+1，</a:t>
            </a:r>
            <a:r>
              <a:rPr lang="zh-TW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並找出q</a:t>
            </a:r>
            <a:r>
              <a:rPr baseline="-25000" lang="zh-TW" sz="2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 baseline="-25000" sz="28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4550228" y="4333649"/>
            <a:ext cx="96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q1,2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7480072" y="4297742"/>
            <a:ext cx="96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q3,4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6013616" y="4297742"/>
            <a:ext cx="96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q5,6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6498030" y="3735327"/>
            <a:ext cx="968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q7,8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6384840" y="4568206"/>
            <a:ext cx="9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</a:t>
            </a:r>
            <a:r>
              <a:rPr b="1" baseline="-25000" lang="zh-TW" sz="3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endParaRPr b="1" baseline="-25000" sz="36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2" name="Google Shape;202;p5"/>
          <p:cNvCxnSpPr/>
          <p:nvPr/>
        </p:nvCxnSpPr>
        <p:spPr>
          <a:xfrm>
            <a:off x="6764750" y="4180963"/>
            <a:ext cx="0" cy="6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idx="1" type="subTitle"/>
          </p:nvPr>
        </p:nvSpPr>
        <p:spPr>
          <a:xfrm>
            <a:off x="2179299" y="169448"/>
            <a:ext cx="783340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800"/>
              <a:t>令p7為距離qm最遠的點，可知q7位於qm右側，故最佳解圓心q*必落於qm右側，因此刪除左側點對中離qm較近的點(p2和p3)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030" y="1545491"/>
            <a:ext cx="7302063" cy="4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idx="1" type="body"/>
          </p:nvPr>
        </p:nvSpPr>
        <p:spPr>
          <a:xfrm>
            <a:off x="2240869" y="73911"/>
            <a:ext cx="924356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2800"/>
              <a:t>重複上述步驟，畫出中垂線，令p1為距離qm最遠的點，並刪除qi大於qm的點對，因此刪除p5和p8。</a:t>
            </a:r>
            <a:endParaRPr/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1351970"/>
            <a:ext cx="7200000" cy="499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787" y="1138673"/>
            <a:ext cx="7200000" cy="5014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2288125" y="338751"/>
            <a:ext cx="9196304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zh-TW" sz="2800"/>
              <a:t>重複上述步驟，令p1為最遠點，刪除p6。</a:t>
            </a:r>
            <a:br>
              <a:rPr lang="zh-TW" sz="2800"/>
            </a:br>
            <a:r>
              <a:rPr lang="zh-TW" sz="2800"/>
              <a:t>令p7為最遠點，刪除p1。</a:t>
            </a:r>
            <a:endParaRPr/>
          </a:p>
        </p:txBody>
      </p:sp>
      <p:pic>
        <p:nvPicPr>
          <p:cNvPr id="228" name="Google Shape;22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000" y="1800951"/>
            <a:ext cx="7200000" cy="471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2022-05-16T15:19:30Z</dcterms:created>
  <dc:creator>廖政嘉 (107504007)</dc:creator>
</cp:coreProperties>
</file>