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Libre Franklin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x6SXMJaV4j+viX9ogr+C6Fta1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19" Type="http://schemas.openxmlformats.org/officeDocument/2006/relationships/font" Target="fonts/LibreFranklin-boldItalic.fntdata"/><Relationship Id="rId6" Type="http://schemas.openxmlformats.org/officeDocument/2006/relationships/slide" Target="slides/slide2.xml"/><Relationship Id="rId18" Type="http://schemas.openxmlformats.org/officeDocument/2006/relationships/font" Target="fonts/LibreFrankl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8" name="Google Shape;18;p13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13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" name="Google Shape;33;p15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20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7" name="Google Shape;67;p2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6" name="Google Shape;76;p21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12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zh-TW" sz="3600"/>
              <a:t>HW10</a:t>
            </a:r>
            <a:br>
              <a:rPr lang="zh-TW" sz="3600"/>
            </a:br>
            <a:r>
              <a:rPr lang="zh-TW" sz="3600"/>
              <a:t>手寫F小題</a:t>
            </a:r>
            <a:br>
              <a:rPr lang="zh-TW" sz="3600"/>
            </a:br>
            <a:r>
              <a:rPr lang="zh-TW" sz="2400"/>
              <a:t>限制同心圓</a:t>
            </a:r>
            <a:br>
              <a:rPr lang="zh-TW" sz="2400"/>
            </a:br>
            <a:r>
              <a:rPr lang="zh-TW" sz="2400"/>
              <a:t>第45組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zh-TW"/>
              <a:t>107302033劉修齊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zh-TW"/>
              <a:t>107601024張宇彤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zh-TW"/>
              <a:t>107601536謝喆宇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圓心</a:t>
            </a:r>
            <a:endParaRPr/>
          </a:p>
        </p:txBody>
      </p:sp>
      <p:pic>
        <p:nvPicPr>
          <p:cNvPr id="148" name="Google Shape;14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5046" y="1820779"/>
            <a:ext cx="5833044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最後結果</a:t>
            </a:r>
            <a:endParaRPr/>
          </a:p>
        </p:txBody>
      </p:sp>
      <p:pic>
        <p:nvPicPr>
          <p:cNvPr id="154" name="Google Shape;15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3453" y="1868905"/>
            <a:ext cx="3855387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793631" y="15430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題目敘述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zh-TW"/>
              <a:t> 以刪尋演算法解決以下限制的一圓心問題: (0,0),(1,1),(2,2),(3,3),(4,2),(5,1),(6,0),(4,0)，圓心在y=3上。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1793631" y="15430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解題過程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1. 先將每一點對的中垂線畫出來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2. 找出所有等距點的X-axis的座標中位數，將對應的等距點為qm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3. 接下來求最佳點圓心的位置，一步一步刪除不必要的點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4.反覆執行，直到點只剩下兩個以後，求得圓心，最後畫出該圓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畫中垂線</a:t>
            </a:r>
            <a:endParaRPr/>
          </a:p>
        </p:txBody>
      </p:sp>
      <p:pic>
        <p:nvPicPr>
          <p:cNvPr id="112" name="Google Shape;11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0515" y="1981200"/>
            <a:ext cx="7823369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刪除(4,2) (4,0)</a:t>
            </a:r>
            <a:endParaRPr/>
          </a:p>
        </p:txBody>
      </p:sp>
      <p:pic>
        <p:nvPicPr>
          <p:cNvPr id="118" name="Google Shape;11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4960" y="2171700"/>
            <a:ext cx="4753638" cy="3391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畫中垂線並刪除(1,1)</a:t>
            </a:r>
            <a:endParaRPr/>
          </a:p>
        </p:txBody>
      </p:sp>
      <p:pic>
        <p:nvPicPr>
          <p:cNvPr id="124" name="Google Shape;12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664" y="2171700"/>
            <a:ext cx="8073072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畫中垂線</a:t>
            </a:r>
            <a:endParaRPr/>
          </a:p>
        </p:txBody>
      </p:sp>
      <p:pic>
        <p:nvPicPr>
          <p:cNvPr id="130" name="Google Shape;13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4320" y="2171700"/>
            <a:ext cx="7850328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刪(2,2)</a:t>
            </a:r>
            <a:endParaRPr/>
          </a:p>
        </p:txBody>
      </p:sp>
      <p:pic>
        <p:nvPicPr>
          <p:cNvPr id="136" name="Google Shape;13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0295" y="1933074"/>
            <a:ext cx="847341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刪(5,1)</a:t>
            </a:r>
            <a:endParaRPr/>
          </a:p>
        </p:txBody>
      </p:sp>
      <p:pic>
        <p:nvPicPr>
          <p:cNvPr id="142" name="Google Shape;14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3708" y="1997242"/>
            <a:ext cx="5656984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2022-05-15T11:50:52Z</dcterms:created>
  <dc:creator>TomLiu</dc:creator>
</cp:coreProperties>
</file>