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Y5UFJD1z9fnVCCE775jpsHJ/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0FC14A-68E0-4875-983D-358B81C157F7}">
  <a:tblStyle styleId="{980FC14A-68E0-4875-983D-358B81C157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0"/>
              <a:buFont typeface="Helvetica Neue"/>
              <a:buNone/>
            </a:pPr>
            <a:r>
              <a:rPr b="0" i="0"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報告程式作業(3)小題 Crane Origami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組別: 第48組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組員: 沈子為 </a:t>
            </a:r>
            <a:r>
              <a:rPr b="0" i="0" lang="en-US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唐聖堯 黃奕斌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/>
        </p:nvSpPr>
        <p:spPr>
          <a:xfrm>
            <a:off x="3400224" y="2418735"/>
            <a:ext cx="539155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sz="1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題目敘述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175938" y="2113614"/>
            <a:ext cx="10058400" cy="201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</a:rPr>
              <a:t>你現在要折四隻紙鶴，必須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</a:rPr>
              <a:t>選出一張紙出來剪成四個相等的正方形，並使正方形的面積最大</a:t>
            </a:r>
            <a:r>
              <a:rPr lang="en-US" sz="2400">
                <a:solidFill>
                  <a:schemeClr val="dk1"/>
                </a:solidFill>
              </a:rPr>
              <a:t>，這樣才能折出四個大小相等且最大的紙鶴。本題會給你每張紙的大小，你必須從中選出一張紙出來滿足本題的要求。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假如不只一張紙可以滿足你的需求，你只需指出最前面的那一張。</a:t>
            </a:r>
            <a:br>
              <a:rPr lang="en-US" sz="2400">
                <a:solidFill>
                  <a:schemeClr val="dk1"/>
                </a:solidFill>
              </a:rPr>
            </a:br>
            <a:br>
              <a:rPr b="0" i="0" lang="en-US" sz="11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097280" y="365487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範例</a:t>
            </a:r>
            <a:endParaRPr/>
          </a:p>
        </p:txBody>
      </p:sp>
      <p:graphicFrame>
        <p:nvGraphicFramePr>
          <p:cNvPr id="115" name="Google Shape;115;p3"/>
          <p:cNvGraphicFramePr/>
          <p:nvPr/>
        </p:nvGraphicFramePr>
        <p:xfrm>
          <a:off x="1381432" y="2050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{980FC14A-68E0-4875-983D-358B81C157F7}</a:tableStyleId>
              </a:tblPr>
              <a:tblGrid>
                <a:gridCol w="4714575"/>
                <a:gridCol w="4714575"/>
              </a:tblGrid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Input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Output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111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10 20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40 8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12 12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111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140 122</a:t>
                      </a:r>
                      <a:b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122 140</a:t>
                      </a:r>
                      <a:b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100 170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86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b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120 170</a:t>
                      </a:r>
                      <a:b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71 500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(Program End)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流程圖</a:t>
            </a:r>
            <a:br>
              <a:rPr lang="en-US"/>
            </a:br>
            <a:r>
              <a:rPr lang="en-US"/>
              <a:t>Main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688258" y="2540410"/>
            <a:ext cx="934065" cy="34412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5875">
            <a:solidFill>
              <a:srgbClr val="8D89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47364" y="3758380"/>
            <a:ext cx="1443495" cy="813622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 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>
            <a:stCxn id="122" idx="2"/>
            <a:endCxn id="124" idx="0"/>
          </p:cNvCxnSpPr>
          <p:nvPr/>
        </p:nvCxnSpPr>
        <p:spPr>
          <a:xfrm flipH="1">
            <a:off x="1152912" y="4572002"/>
            <a:ext cx="16200" cy="796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4"/>
          <p:cNvSpPr/>
          <p:nvPr/>
        </p:nvSpPr>
        <p:spPr>
          <a:xfrm>
            <a:off x="685802" y="5368413"/>
            <a:ext cx="934065" cy="34412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5875">
            <a:solidFill>
              <a:srgbClr val="8D89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>
            <a:stCxn id="121" idx="2"/>
            <a:endCxn id="122" idx="0"/>
          </p:cNvCxnSpPr>
          <p:nvPr/>
        </p:nvCxnSpPr>
        <p:spPr>
          <a:xfrm>
            <a:off x="1155291" y="2884539"/>
            <a:ext cx="13800" cy="87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4"/>
          <p:cNvSpPr/>
          <p:nvPr/>
        </p:nvSpPr>
        <p:spPr>
          <a:xfrm>
            <a:off x="2067080" y="3758380"/>
            <a:ext cx="1491579" cy="825909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num of 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784952" y="3764526"/>
            <a:ext cx="1504335" cy="796412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Num=0?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038597" y="2971800"/>
            <a:ext cx="1022555" cy="570271"/>
          </a:xfrm>
          <a:prstGeom prst="rect">
            <a:avLst/>
          </a:prstGeom>
          <a:solidFill>
            <a:schemeClr val="accent6"/>
          </a:solidFill>
          <a:ln cap="flat" cmpd="sng" w="15875">
            <a:solidFill>
              <a:srgbClr val="6C7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False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>
            <a:stCxn id="128" idx="1"/>
          </p:cNvCxnSpPr>
          <p:nvPr/>
        </p:nvCxnSpPr>
        <p:spPr>
          <a:xfrm flipH="1">
            <a:off x="1169097" y="3256936"/>
            <a:ext cx="2869500" cy="32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>
            <a:stCxn id="122" idx="3"/>
            <a:endCxn id="126" idx="5"/>
          </p:cNvCxnSpPr>
          <p:nvPr/>
        </p:nvCxnSpPr>
        <p:spPr>
          <a:xfrm>
            <a:off x="1890859" y="4165191"/>
            <a:ext cx="279600" cy="6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4"/>
          <p:cNvCxnSpPr>
            <a:stCxn id="126" idx="2"/>
            <a:endCxn id="127" idx="1"/>
          </p:cNvCxnSpPr>
          <p:nvPr/>
        </p:nvCxnSpPr>
        <p:spPr>
          <a:xfrm flipH="1" rot="10800000">
            <a:off x="3455420" y="4162635"/>
            <a:ext cx="329400" cy="8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4"/>
          <p:cNvCxnSpPr>
            <a:stCxn id="127" idx="0"/>
            <a:endCxn id="128" idx="2"/>
          </p:cNvCxnSpPr>
          <p:nvPr/>
        </p:nvCxnSpPr>
        <p:spPr>
          <a:xfrm flipH="1" rot="10800000">
            <a:off x="4537120" y="3541926"/>
            <a:ext cx="12900" cy="222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4"/>
          <p:cNvSpPr/>
          <p:nvPr/>
        </p:nvSpPr>
        <p:spPr>
          <a:xfrm>
            <a:off x="6760088" y="2831072"/>
            <a:ext cx="1370368" cy="57027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15875">
            <a:solidFill>
              <a:srgbClr val="613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i = 1 to num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8247250" y="2934927"/>
            <a:ext cx="1504335" cy="353964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W, 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9751585" y="2052721"/>
            <a:ext cx="2134307" cy="865855"/>
          </a:xfrm>
          <a:prstGeom prst="flowChartPredefinedProcess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find_max(W,H)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541148" y="2826772"/>
            <a:ext cx="1022555" cy="570271"/>
          </a:xfrm>
          <a:prstGeom prst="rect">
            <a:avLst/>
          </a:prstGeom>
          <a:solidFill>
            <a:schemeClr val="accent6"/>
          </a:solidFill>
          <a:ln cap="flat" cmpd="sng" w="15875">
            <a:solidFill>
              <a:srgbClr val="6C7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= []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0301141" y="3601063"/>
            <a:ext cx="1022555" cy="570271"/>
          </a:xfrm>
          <a:prstGeom prst="rect">
            <a:avLst/>
          </a:prstGeom>
          <a:solidFill>
            <a:schemeClr val="accent6"/>
          </a:solidFill>
          <a:ln cap="flat" cmpd="sng" w="15875">
            <a:solidFill>
              <a:srgbClr val="6C7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array[i] = 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0549857" y="4300998"/>
            <a:ext cx="511277" cy="480551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613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>
            <a:stCxn id="133" idx="0"/>
            <a:endCxn id="134" idx="5"/>
          </p:cNvCxnSpPr>
          <p:nvPr/>
        </p:nvCxnSpPr>
        <p:spPr>
          <a:xfrm flipH="1" rot="10800000">
            <a:off x="8130456" y="3112009"/>
            <a:ext cx="161100" cy="4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4"/>
          <p:cNvCxnSpPr>
            <a:stCxn id="136" idx="3"/>
            <a:endCxn id="133" idx="3"/>
          </p:cNvCxnSpPr>
          <p:nvPr/>
        </p:nvCxnSpPr>
        <p:spPr>
          <a:xfrm>
            <a:off x="6563703" y="3111908"/>
            <a:ext cx="196500" cy="4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4"/>
          <p:cNvCxnSpPr>
            <a:stCxn id="127" idx="3"/>
          </p:cNvCxnSpPr>
          <p:nvPr/>
        </p:nvCxnSpPr>
        <p:spPr>
          <a:xfrm>
            <a:off x="5289287" y="4162732"/>
            <a:ext cx="763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4"/>
          <p:cNvCxnSpPr>
            <a:endCxn id="136" idx="2"/>
          </p:cNvCxnSpPr>
          <p:nvPr/>
        </p:nvCxnSpPr>
        <p:spPr>
          <a:xfrm flipH="1" rot="10800000">
            <a:off x="6039526" y="3397043"/>
            <a:ext cx="12900" cy="765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>
            <a:stCxn id="135" idx="2"/>
            <a:endCxn id="137" idx="0"/>
          </p:cNvCxnSpPr>
          <p:nvPr/>
        </p:nvCxnSpPr>
        <p:spPr>
          <a:xfrm flipH="1">
            <a:off x="10812439" y="2918576"/>
            <a:ext cx="6300" cy="682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>
            <a:stCxn id="137" idx="2"/>
            <a:endCxn id="138" idx="0"/>
          </p:cNvCxnSpPr>
          <p:nvPr/>
        </p:nvCxnSpPr>
        <p:spPr>
          <a:xfrm flipH="1">
            <a:off x="10805519" y="4171334"/>
            <a:ext cx="6900" cy="129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4"/>
          <p:cNvCxnSpPr>
            <a:stCxn id="138" idx="2"/>
          </p:cNvCxnSpPr>
          <p:nvPr/>
        </p:nvCxnSpPr>
        <p:spPr>
          <a:xfrm flipH="1">
            <a:off x="7430757" y="4541274"/>
            <a:ext cx="3119100" cy="30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4"/>
          <p:cNvCxnSpPr/>
          <p:nvPr/>
        </p:nvCxnSpPr>
        <p:spPr>
          <a:xfrm flipH="1" rot="10800000">
            <a:off x="7430889" y="3392130"/>
            <a:ext cx="12130" cy="119215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4"/>
          <p:cNvSpPr/>
          <p:nvPr/>
        </p:nvSpPr>
        <p:spPr>
          <a:xfrm>
            <a:off x="9855614" y="5105402"/>
            <a:ext cx="1913608" cy="816076"/>
          </a:xfrm>
          <a:prstGeom prst="flowChartPredefinedProcess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 = index_max(array)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4"/>
          <p:cNvCxnSpPr>
            <a:stCxn id="138" idx="4"/>
            <a:endCxn id="147" idx="0"/>
          </p:cNvCxnSpPr>
          <p:nvPr/>
        </p:nvCxnSpPr>
        <p:spPr>
          <a:xfrm>
            <a:off x="10805496" y="4781549"/>
            <a:ext cx="6900" cy="324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4"/>
          <p:cNvSpPr/>
          <p:nvPr/>
        </p:nvSpPr>
        <p:spPr>
          <a:xfrm>
            <a:off x="8065718" y="5254489"/>
            <a:ext cx="1504335" cy="517901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index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4"/>
          <p:cNvCxnSpPr>
            <a:stCxn id="147" idx="1"/>
            <a:endCxn id="149" idx="2"/>
          </p:cNvCxnSpPr>
          <p:nvPr/>
        </p:nvCxnSpPr>
        <p:spPr>
          <a:xfrm rot="10800000">
            <a:off x="9505214" y="5513440"/>
            <a:ext cx="350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>
            <a:stCxn id="149" idx="5"/>
          </p:cNvCxnSpPr>
          <p:nvPr/>
        </p:nvCxnSpPr>
        <p:spPr>
          <a:xfrm flipH="1">
            <a:off x="2709756" y="5513440"/>
            <a:ext cx="5420700" cy="27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4"/>
          <p:cNvCxnSpPr>
            <a:endCxn id="126" idx="3"/>
          </p:cNvCxnSpPr>
          <p:nvPr/>
        </p:nvCxnSpPr>
        <p:spPr>
          <a:xfrm rot="10800000">
            <a:off x="2709631" y="4584289"/>
            <a:ext cx="0" cy="956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>
            <a:stCxn id="134" idx="0"/>
          </p:cNvCxnSpPr>
          <p:nvPr/>
        </p:nvCxnSpPr>
        <p:spPr>
          <a:xfrm rot="10800000">
            <a:off x="8999418" y="2485527"/>
            <a:ext cx="0" cy="449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4"/>
          <p:cNvCxnSpPr>
            <a:endCxn id="135" idx="1"/>
          </p:cNvCxnSpPr>
          <p:nvPr/>
        </p:nvCxnSpPr>
        <p:spPr>
          <a:xfrm>
            <a:off x="8990485" y="2485649"/>
            <a:ext cx="761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流程圖  </a:t>
            </a:r>
            <a:br>
              <a:rPr lang="en-US"/>
            </a:br>
            <a:r>
              <a:rPr lang="en-US"/>
              <a:t>Find maximum side length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2953670" y="3427771"/>
            <a:ext cx="1504335" cy="597310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W&gt;=H?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5"/>
          <p:cNvCxnSpPr>
            <a:endCxn id="160" idx="0"/>
          </p:cNvCxnSpPr>
          <p:nvPr/>
        </p:nvCxnSpPr>
        <p:spPr>
          <a:xfrm>
            <a:off x="3679138" y="3075571"/>
            <a:ext cx="26700" cy="352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5"/>
          <p:cNvCxnSpPr>
            <a:stCxn id="160" idx="3"/>
          </p:cNvCxnSpPr>
          <p:nvPr/>
        </p:nvCxnSpPr>
        <p:spPr>
          <a:xfrm>
            <a:off x="4458005" y="3726426"/>
            <a:ext cx="458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5"/>
          <p:cNvSpPr/>
          <p:nvPr/>
        </p:nvSpPr>
        <p:spPr>
          <a:xfrm>
            <a:off x="4916129" y="3429000"/>
            <a:ext cx="1971368" cy="597310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&gt;= 4H 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7034981" y="3427771"/>
            <a:ext cx="2698956" cy="597310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W/4 &gt;= H/2 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953671" y="2722611"/>
            <a:ext cx="1504335" cy="353964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W, 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5"/>
          <p:cNvCxnSpPr>
            <a:stCxn id="163" idx="3"/>
            <a:endCxn id="164" idx="1"/>
          </p:cNvCxnSpPr>
          <p:nvPr/>
        </p:nvCxnSpPr>
        <p:spPr>
          <a:xfrm flipH="1" rot="10800000">
            <a:off x="6887497" y="3726455"/>
            <a:ext cx="147600" cy="1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5"/>
          <p:cNvSpPr/>
          <p:nvPr/>
        </p:nvSpPr>
        <p:spPr>
          <a:xfrm>
            <a:off x="2720154" y="4322507"/>
            <a:ext cx="1971368" cy="597310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 &gt;= 4W 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916129" y="4322507"/>
            <a:ext cx="2698956" cy="597310"/>
          </a:xfrm>
          <a:prstGeom prst="diamond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H/4 &gt;= W/2 ?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5"/>
          <p:cNvCxnSpPr>
            <a:endCxn id="168" idx="1"/>
          </p:cNvCxnSpPr>
          <p:nvPr/>
        </p:nvCxnSpPr>
        <p:spPr>
          <a:xfrm>
            <a:off x="4665029" y="4621162"/>
            <a:ext cx="251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5"/>
          <p:cNvCxnSpPr>
            <a:stCxn id="160" idx="2"/>
          </p:cNvCxnSpPr>
          <p:nvPr/>
        </p:nvCxnSpPr>
        <p:spPr>
          <a:xfrm flipH="1">
            <a:off x="3679138" y="4025081"/>
            <a:ext cx="26700" cy="297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5"/>
          <p:cNvSpPr/>
          <p:nvPr/>
        </p:nvSpPr>
        <p:spPr>
          <a:xfrm>
            <a:off x="5149645" y="2582196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7632291" y="2582196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W/4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5"/>
          <p:cNvCxnSpPr>
            <a:stCxn id="163" idx="0"/>
            <a:endCxn id="171" idx="4"/>
          </p:cNvCxnSpPr>
          <p:nvPr/>
        </p:nvCxnSpPr>
        <p:spPr>
          <a:xfrm rot="10800000">
            <a:off x="5901813" y="3075600"/>
            <a:ext cx="0" cy="353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5"/>
          <p:cNvCxnSpPr>
            <a:stCxn id="164" idx="0"/>
            <a:endCxn id="172" idx="4"/>
          </p:cNvCxnSpPr>
          <p:nvPr/>
        </p:nvCxnSpPr>
        <p:spPr>
          <a:xfrm rot="10800000">
            <a:off x="8384459" y="3075571"/>
            <a:ext cx="0" cy="352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5"/>
          <p:cNvSpPr/>
          <p:nvPr/>
        </p:nvSpPr>
        <p:spPr>
          <a:xfrm>
            <a:off x="9989576" y="3479698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H/2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>
            <a:stCxn id="164" idx="3"/>
            <a:endCxn id="175" idx="5"/>
          </p:cNvCxnSpPr>
          <p:nvPr/>
        </p:nvCxnSpPr>
        <p:spPr>
          <a:xfrm>
            <a:off x="9733937" y="3726426"/>
            <a:ext cx="317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2953671" y="5173305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5"/>
          <p:cNvCxnSpPr>
            <a:stCxn id="167" idx="2"/>
            <a:endCxn id="177" idx="0"/>
          </p:cNvCxnSpPr>
          <p:nvPr/>
        </p:nvCxnSpPr>
        <p:spPr>
          <a:xfrm>
            <a:off x="3705838" y="4919817"/>
            <a:ext cx="0" cy="253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5"/>
          <p:cNvSpPr/>
          <p:nvPr/>
        </p:nvSpPr>
        <p:spPr>
          <a:xfrm>
            <a:off x="5456904" y="5168082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H/4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5"/>
          <p:cNvCxnSpPr>
            <a:stCxn id="168" idx="2"/>
            <a:endCxn id="179" idx="1"/>
          </p:cNvCxnSpPr>
          <p:nvPr/>
        </p:nvCxnSpPr>
        <p:spPr>
          <a:xfrm>
            <a:off x="6265607" y="4919817"/>
            <a:ext cx="5100" cy="248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/>
          <p:nvPr/>
        </p:nvSpPr>
        <p:spPr>
          <a:xfrm>
            <a:off x="7967511" y="4377200"/>
            <a:ext cx="1504335" cy="493456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W/2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5"/>
          <p:cNvCxnSpPr>
            <a:stCxn id="168" idx="3"/>
            <a:endCxn id="181" idx="5"/>
          </p:cNvCxnSpPr>
          <p:nvPr/>
        </p:nvCxnSpPr>
        <p:spPr>
          <a:xfrm>
            <a:off x="7615085" y="4621162"/>
            <a:ext cx="414000" cy="27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 maximum length 示意圖</a:t>
            </a:r>
            <a:endParaRPr/>
          </a:p>
        </p:txBody>
      </p:sp>
      <p:pic>
        <p:nvPicPr>
          <p:cNvPr id="188" name="Google Shape;18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467" y="2262577"/>
            <a:ext cx="4715533" cy="136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3029" y="2198301"/>
            <a:ext cx="4591691" cy="355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7017" y="4150060"/>
            <a:ext cx="3096057" cy="149563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5613452" y="4605489"/>
            <a:ext cx="1026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H/2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2146509" y="3930499"/>
            <a:ext cx="735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W/4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897590" y="2013635"/>
            <a:ext cx="857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Pseudo Code (1)</a:t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Algorithm </a:t>
            </a:r>
            <a:r>
              <a:rPr b="0" i="0" lang="en-US" sz="2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Crane Origami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Input: 多組測試資料，每組資料的第一個整數N代表有幾張紙，每張紙會有兩個整數表示紙的大小 w, h，當N = 0 時結束。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 輸出每組資料中可以做出四隻最大紙鶴的那張紙的編號，第一張紙的編號為1，第二張為2，以此類推。若有重複的答案請輸出一個編號就好，以最小的為準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3614339" y="1734994"/>
            <a:ext cx="390733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		if x &gt;= y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			if x &gt;= 4*y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				array[i] &lt;-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	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 			if x/4 &gt;= y/2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					array[i] &lt;- x/4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		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					array[i] &lt;- y/2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			if y &gt;= 4*x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				array[i] &lt;-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	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   				if y/4 &gt;= x/2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 					array[i] &lt;- y/4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 		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	array[i] &lt;- x/2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1012724" y="1769007"/>
            <a:ext cx="243446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1.while true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num &lt;- 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num = 0 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return false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array &lt;- []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i &lt;- 1 to num 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x &lt;- w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y &lt;- h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7688826" y="1752400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 	 max &lt;- array[1]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  	 index &lt;- 1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i &lt;- 2 to num 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if array[i] &gt; max 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max &lt;- array[i]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index &lt;- I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return index</a:t>
            </a:r>
            <a:endParaRPr/>
          </a:p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Pseudo Code (2)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實作(Python)</a:t>
            </a:r>
            <a:endParaRPr/>
          </a:p>
        </p:txBody>
      </p:sp>
      <p:pic>
        <p:nvPicPr>
          <p:cNvPr id="213" name="Google Shape;21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069" y="1737360"/>
            <a:ext cx="4216744" cy="460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2022-05-11T14:49:48Z</dcterms:created>
  <dc:creator>子為 沈</dc:creator>
</cp:coreProperties>
</file>