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かずと そのだ" userId="bc0d9635012130a8" providerId="LiveId" clId="{BF09BF63-A082-3C45-BCAE-2716303B3700}"/>
    <pc:docChg chg="modSld">
      <pc:chgData name="かずと そのだ" userId="bc0d9635012130a8" providerId="LiveId" clId="{BF09BF63-A082-3C45-BCAE-2716303B3700}" dt="2022-02-26T14:14:39.064" v="2" actId="20577"/>
      <pc:docMkLst>
        <pc:docMk/>
      </pc:docMkLst>
      <pc:sldChg chg="modSp">
        <pc:chgData name="かずと そのだ" userId="bc0d9635012130a8" providerId="LiveId" clId="{BF09BF63-A082-3C45-BCAE-2716303B3700}" dt="2022-02-26T14:14:39.064" v="2" actId="20577"/>
        <pc:sldMkLst>
          <pc:docMk/>
          <pc:sldMk cId="2093534419" sldId="262"/>
        </pc:sldMkLst>
        <pc:spChg chg="mod">
          <ac:chgData name="かずと そのだ" userId="bc0d9635012130a8" providerId="LiveId" clId="{BF09BF63-A082-3C45-BCAE-2716303B3700}" dt="2022-02-26T14:14:39.064" v="2" actId="20577"/>
          <ac:spMkLst>
            <pc:docMk/>
            <pc:sldMk cId="2093534419" sldId="262"/>
            <ac:spMk id="3" creationId="{52F7D1DA-F2A5-4842-98C4-D23EF16180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9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9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7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98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8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57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A792FA-01F2-4FE8-9C99-E09CDDCD1F9E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75575-C3E5-4C71-9788-FB51E4B2E6C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1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C1399-980A-4798-9E39-D829CD54E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F27EBC-E0C0-461B-BFE0-19EDB0127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組員：吳少熹、胡尹瑄、陳禾旻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9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7291A-2F83-456A-B1F5-AF5C6B7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0436C-1D2E-4A53-B6A4-FF042C1C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使用虛擬碼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pseudo code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寫一個演算法，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輸入一個整數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(n&gt;2)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並輸出所有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除了本身以外的正因數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(factor)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總和。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an algorithm using the pseudo code to input an integer n and output the total summation of all n's factors except n.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40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4819D-CA9B-4717-8D02-22D97773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ED46E-5D8A-E745-9EFC-B86407A91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442" y="1986455"/>
            <a:ext cx="9901115" cy="3655082"/>
          </a:xfrm>
        </p:spPr>
      </p:pic>
    </p:spTree>
    <p:extLst>
      <p:ext uri="{BB962C8B-B14F-4D97-AF65-F5344CB8AC3E}">
        <p14:creationId xmlns:p14="http://schemas.microsoft.com/office/powerpoint/2010/main" val="40626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B2EA5-32A0-45AC-9EED-8BD33F9A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AFF815F-56D1-422D-B125-62CBB06D5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76212" cy="402336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除數從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開始往上遞增，並嘗試每個小於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的正整數，是否可以整除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若可以整除，即餘數為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，則當前除數為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的因數之一。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若不行，則繼續嘗試，直到除數等於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–1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AFF815F-56D1-422D-B125-62CBB06D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76212" cy="4023360"/>
              </a:xfrm>
              <a:blipFill>
                <a:blip r:embed="rId2"/>
                <a:stretch>
                  <a:fillRect l="-1186" t="-2576" r="-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60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D8667-D9F1-4FC1-8069-6ADF13FA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1D1985-BB48-4A6D-BCC6-72C2842AF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←0</m:t>
                    </m:r>
                    <m:r>
                      <a:rPr lang="en-US" altLang="zh-TW" sz="2800" b="0" i="0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</a:t>
                </a:r>
                <a:r>
                  <a:rPr lang="zh-TW" alt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// sum: </a:t>
                </a:r>
                <a:r>
                  <a:rPr lang="zh-TW" altLang="en-US" sz="28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除了</a:t>
                </a:r>
                <a:r>
                  <a:rPr lang="en-US" altLang="zh-TW" sz="28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28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以外的正因數總和</a:t>
                </a:r>
                <a:endParaRPr lang="zh-TW" altLang="zh-TW" sz="28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2: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TW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TW" alt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                 </a:t>
                </a:r>
                <a:r>
                  <a:rPr lang="en-US" altLang="zh-TW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// d: </a:t>
                </a:r>
                <a:r>
                  <a:rPr lang="zh-TW" altLang="en-US" sz="28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除數</a:t>
                </a:r>
                <a:r>
                  <a:rPr lang="zh-TW" alt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3: </a:t>
                </a:r>
                <a:r>
                  <a:rPr lang="en-US" altLang="zh-TW" sz="28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do</a:t>
                </a:r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4:     </a:t>
                </a:r>
                <a:r>
                  <a:rPr lang="en-US" altLang="zh-TW" sz="28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then</a:t>
                </a:r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5:        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zh-TW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6:    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TW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7: </a:t>
                </a:r>
                <a:r>
                  <a:rPr lang="en-US" altLang="zh-TW" sz="28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8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</m:oMath>
                </a14:m>
                <a:endParaRPr lang="zh-TW" alt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1D1985-BB48-4A6D-BCC6-72C2842AF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28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89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69116-357E-4165-B244-59B7C4F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7356E2-4990-4BF7-905D-BA4016851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214567" cy="427766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除數從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開始遞增，並嘗試每個平方之後小於等於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的正整數，是否可以整除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若可以，則除數和商都是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的因數。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若不行，則繼續嘗試，直到除數等於小於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的最大平方數。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7356E2-4990-4BF7-905D-BA4016851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214567" cy="4277664"/>
              </a:xfrm>
              <a:blipFill>
                <a:blip r:embed="rId2"/>
                <a:stretch>
                  <a:fillRect l="-1193" t="-2425" r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220D6-4F42-4983-95C5-F7E4EB53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F7D1DA-F2A5-4842-98C4-D23EF1618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4479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←1</m:t>
                    </m:r>
                  </m:oMath>
                </a14:m>
                <a:r>
                  <a:rPr lang="en-US" altLang="zh-TW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           // sum: </a:t>
                </a:r>
                <a:r>
                  <a:rPr lang="zh-TW" altLang="en-US" sz="24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除了</a:t>
                </a:r>
                <a:r>
                  <a:rPr lang="en-US" altLang="zh-TW" sz="24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24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以外的正因數總和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2: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TW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// d: </a:t>
                </a:r>
                <a:r>
                  <a:rPr lang="zh-TW" altLang="en-US" sz="2400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除數</a:t>
                </a:r>
                <a:r>
                  <a:rPr lang="zh-TW" altLang="en-US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3: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do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4:    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then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5:        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zh-TW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6:    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zh-TW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7: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if</a:t>
                </a:r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then</a:t>
                </a:r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8:    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9: </a:t>
                </a:r>
                <a:r>
                  <a:rPr lang="en-US" altLang="zh-TW" sz="2400" b="1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sz="2400" kern="100" dirty="0">
                    <a:effectLst/>
                    <a:latin typeface="Consolas" panose="020B0609020204030204" pitchFamily="49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𝑠𝑢𝑚</m:t>
                    </m:r>
                  </m:oMath>
                </a14:m>
                <a:endParaRPr lang="zh-TW" alt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F7D1DA-F2A5-4842-98C4-D23EF1618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44793"/>
              </a:xfrm>
              <a:blipFill>
                <a:blip r:embed="rId2"/>
                <a:stretch>
                  <a:fillRect l="-121" t="-2013" b="-1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344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348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Calibri</vt:lpstr>
      <vt:lpstr>Calibri Light</vt:lpstr>
      <vt:lpstr>Cambria Math</vt:lpstr>
      <vt:lpstr>Consolas</vt:lpstr>
      <vt:lpstr>回顧</vt:lpstr>
      <vt:lpstr>作業一(C)</vt:lpstr>
      <vt:lpstr>題目</vt:lpstr>
      <vt:lpstr>流程圖</vt:lpstr>
      <vt:lpstr>想法(一)</vt:lpstr>
      <vt:lpstr>虛擬碼(一)</vt:lpstr>
      <vt:lpstr>想法(二)</vt:lpstr>
      <vt:lpstr>虛擬碼(二)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作業一(C)</dc:title>
  <dc:creator>少熹 吳</dc:creator>
  <cp:lastModifiedBy>少熹 吳</cp:lastModifiedBy>
  <cp:revision>7</cp:revision>
  <dcterms:created xsi:type="dcterms:W3CDTF">2022-02-26T12:10:16Z</dcterms:created>
  <dcterms:modified xsi:type="dcterms:W3CDTF">2022-02-28T20:43:52Z</dcterms:modified>
</cp:coreProperties>
</file>