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2" r:id="rId2"/>
  </p:sldMasterIdLst>
  <p:notesMasterIdLst>
    <p:notesMasterId r:id="rId8"/>
  </p:notesMasterIdLst>
  <p:sldIdLst>
    <p:sldId id="330" r:id="rId3"/>
    <p:sldId id="332" r:id="rId4"/>
    <p:sldId id="333" r:id="rId5"/>
    <p:sldId id="334" r:id="rId6"/>
    <p:sldId id="335" r:id="rId7"/>
  </p:sldIdLst>
  <p:sldSz cx="12192000" cy="6858000"/>
  <p:notesSz cx="6858000" cy="9144000"/>
  <p:embeddedFontLst>
    <p:embeddedFont>
      <p:font typeface="微软雅黑" panose="020B0503020204020204" pitchFamily="34" charset="-122"/>
      <p:regular r:id="rId9"/>
      <p:bold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華康鋼筆體W2" panose="03000209000000000000" pitchFamily="65" charset="-120"/>
      <p:regular r:id="rId17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51302-4B27-4563-B496-DAFD7F3DFF18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944D4-28D5-4847-83D0-F3394C967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917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D43F21-A4CC-4CE3-AE82-6CA853914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18163B-7497-473E-89BF-781F1FB92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07F6A7-5689-490D-8F81-7712D7A49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70DB-238C-4F0F-AA2C-ECE30E22ADD8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27A54F-9B67-403A-8C94-014F2D905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493CF2-9283-4EB5-8AE3-24ED19E1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8D34-7DB3-4C43-AC7A-C3580AA340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86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D6A206-F81B-4D90-A06D-4E35DDF43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4054F3A-E23F-4490-80E3-3EBE860EC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36AD2E-519C-4E7C-9B46-0BDD66910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70DB-238C-4F0F-AA2C-ECE30E22ADD8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7946A1-564C-4454-BD4A-EEAF8337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CC6006-580F-45F7-B8FD-D249E481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8D34-7DB3-4C43-AC7A-C3580AA340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59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B054642-60D7-4C69-9B6F-A79C61923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7D58EA-D925-4119-8CFB-9CC39448A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38A8ED-C5D8-4C97-9E10-D767DA10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70DB-238C-4F0F-AA2C-ECE30E22ADD8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E19904-F43F-4691-897E-83D67696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5EB2EB-3016-459D-B357-10C168C3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8D34-7DB3-4C43-AC7A-C3580AA340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2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0763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4451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55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04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91282"/>
            <a:ext cx="10972800" cy="1508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xfrm>
            <a:off x="5892800" y="6172200"/>
            <a:ext cx="2844800" cy="3683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00EF5-06DC-4874-8070-4431634703C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22201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91282"/>
            <a:ext cx="10972800" cy="1508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xfrm>
            <a:off x="5892800" y="6172200"/>
            <a:ext cx="2844800" cy="3683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00EF5-06DC-4874-8070-4431634703C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6" name="TextBox 5"/>
          <p:cNvSpPr txBox="1"/>
          <p:nvPr userDrawn="1"/>
        </p:nvSpPr>
        <p:spPr>
          <a:xfrm>
            <a:off x="1075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281268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4622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11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8E2B9-74F2-4B7C-96AF-9AD54AA6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4EAD04-2EB5-4978-92E7-54DD67FE9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A5ADF7-90EA-4940-B6FE-50C47888E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70DB-238C-4F0F-AA2C-ECE30E22ADD8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822925-FE30-4991-8EDA-74FA42DA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25DA00-3308-4A07-86B4-BAC51133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8D34-7DB3-4C43-AC7A-C3580AA340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9931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0922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6027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22142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 flipH="1" flipV="1">
            <a:off x="-15944" y="5422431"/>
            <a:ext cx="1120172" cy="1152143"/>
            <a:chOff x="1565992" y="3100101"/>
            <a:chExt cx="1406469" cy="2632106"/>
          </a:xfrm>
        </p:grpSpPr>
        <p:sp>
          <p:nvSpPr>
            <p:cNvPr id="25" name="等腰三角形 26"/>
            <p:cNvSpPr/>
            <p:nvPr userDrawn="1"/>
          </p:nvSpPr>
          <p:spPr>
            <a:xfrm flipV="1">
              <a:off x="1565992" y="3111145"/>
              <a:ext cx="1406469" cy="2621062"/>
            </a:xfrm>
            <a:custGeom>
              <a:avLst/>
              <a:gdLst>
                <a:gd name="connsiteX0" fmla="*/ 0 w 1406469"/>
                <a:gd name="connsiteY0" fmla="*/ 3476740 h 3476740"/>
                <a:gd name="connsiteX1" fmla="*/ 1406469 w 1406469"/>
                <a:gd name="connsiteY1" fmla="*/ 0 h 3476740"/>
                <a:gd name="connsiteX2" fmla="*/ 1406469 w 1406469"/>
                <a:gd name="connsiteY2" fmla="*/ 3476740 h 3476740"/>
                <a:gd name="connsiteX3" fmla="*/ 0 w 1406469"/>
                <a:gd name="connsiteY3" fmla="*/ 3476740 h 3476740"/>
                <a:gd name="connsiteX0" fmla="*/ 0 w 1406469"/>
                <a:gd name="connsiteY0" fmla="*/ 3476740 h 3476740"/>
                <a:gd name="connsiteX1" fmla="*/ 1406469 w 1406469"/>
                <a:gd name="connsiteY1" fmla="*/ 0 h 3476740"/>
                <a:gd name="connsiteX2" fmla="*/ 1400412 w 1406469"/>
                <a:gd name="connsiteY2" fmla="*/ 881316 h 3476740"/>
                <a:gd name="connsiteX3" fmla="*/ 1406469 w 1406469"/>
                <a:gd name="connsiteY3" fmla="*/ 3476740 h 3476740"/>
                <a:gd name="connsiteX4" fmla="*/ 0 w 1406469"/>
                <a:gd name="connsiteY4" fmla="*/ 3476740 h 3476740"/>
                <a:gd name="connsiteX0" fmla="*/ 0 w 1406469"/>
                <a:gd name="connsiteY0" fmla="*/ 3476740 h 3476740"/>
                <a:gd name="connsiteX1" fmla="*/ 1058581 w 1406469"/>
                <a:gd name="connsiteY1" fmla="*/ 855678 h 3476740"/>
                <a:gd name="connsiteX2" fmla="*/ 1406469 w 1406469"/>
                <a:gd name="connsiteY2" fmla="*/ 0 h 3476740"/>
                <a:gd name="connsiteX3" fmla="*/ 1400412 w 1406469"/>
                <a:gd name="connsiteY3" fmla="*/ 881316 h 3476740"/>
                <a:gd name="connsiteX4" fmla="*/ 1406469 w 1406469"/>
                <a:gd name="connsiteY4" fmla="*/ 3476740 h 3476740"/>
                <a:gd name="connsiteX5" fmla="*/ 0 w 1406469"/>
                <a:gd name="connsiteY5" fmla="*/ 3476740 h 3476740"/>
                <a:gd name="connsiteX0" fmla="*/ 0 w 1406469"/>
                <a:gd name="connsiteY0" fmla="*/ 2621062 h 2621062"/>
                <a:gd name="connsiteX1" fmla="*/ 1058581 w 1406469"/>
                <a:gd name="connsiteY1" fmla="*/ 0 h 2621062"/>
                <a:gd name="connsiteX2" fmla="*/ 1400412 w 1406469"/>
                <a:gd name="connsiteY2" fmla="*/ 25638 h 2621062"/>
                <a:gd name="connsiteX3" fmla="*/ 1406469 w 1406469"/>
                <a:gd name="connsiteY3" fmla="*/ 2621062 h 2621062"/>
                <a:gd name="connsiteX4" fmla="*/ 0 w 1406469"/>
                <a:gd name="connsiteY4" fmla="*/ 2621062 h 262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469" h="2621062">
                  <a:moveTo>
                    <a:pt x="0" y="2621062"/>
                  </a:moveTo>
                  <a:lnTo>
                    <a:pt x="1058581" y="0"/>
                  </a:lnTo>
                  <a:lnTo>
                    <a:pt x="1400412" y="25638"/>
                  </a:lnTo>
                  <a:lnTo>
                    <a:pt x="1406469" y="2621062"/>
                  </a:lnTo>
                  <a:lnTo>
                    <a:pt x="0" y="2621062"/>
                  </a:lnTo>
                  <a:close/>
                </a:path>
              </a:pathLst>
            </a:custGeom>
            <a:gradFill>
              <a:gsLst>
                <a:gs pos="76000">
                  <a:srgbClr val="52A4AE"/>
                </a:gs>
                <a:gs pos="37000">
                  <a:srgbClr val="92BFB5"/>
                </a:gs>
              </a:gsLst>
              <a:lin ang="1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/>
          </p:nvSpPr>
          <p:spPr>
            <a:xfrm flipV="1">
              <a:off x="1779353" y="3100101"/>
              <a:ext cx="1175657" cy="1389601"/>
            </a:xfrm>
            <a:prstGeom prst="triangle">
              <a:avLst>
                <a:gd name="adj" fmla="val 100000"/>
              </a:avLst>
            </a:prstGeom>
            <a:gradFill>
              <a:gsLst>
                <a:gs pos="100000">
                  <a:srgbClr val="77B6BF"/>
                </a:gs>
                <a:gs pos="45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6404298" y="-615311"/>
            <a:ext cx="5787702" cy="3740603"/>
            <a:chOff x="6404298" y="-615311"/>
            <a:chExt cx="5787702" cy="3740603"/>
          </a:xfrm>
        </p:grpSpPr>
        <p:sp>
          <p:nvSpPr>
            <p:cNvPr id="13" name="等腰三角形 12"/>
            <p:cNvSpPr/>
            <p:nvPr userDrawn="1"/>
          </p:nvSpPr>
          <p:spPr>
            <a:xfrm flipV="1">
              <a:off x="9918359" y="-2"/>
              <a:ext cx="2273641" cy="2225843"/>
            </a:xfrm>
            <a:prstGeom prst="triangle">
              <a:avLst>
                <a:gd name="adj" fmla="val 100000"/>
              </a:avLst>
            </a:prstGeom>
            <a:gradFill>
              <a:gsLst>
                <a:gs pos="75000">
                  <a:srgbClr val="5CACCF"/>
                </a:gs>
                <a:gs pos="31000">
                  <a:srgbClr val="B6D3B7"/>
                </a:gs>
              </a:gsLst>
              <a:lin ang="30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21"/>
            <p:cNvSpPr/>
            <p:nvPr userDrawn="1"/>
          </p:nvSpPr>
          <p:spPr>
            <a:xfrm>
              <a:off x="7858555" y="613606"/>
              <a:ext cx="1215869" cy="1409798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546397 w 1546397"/>
                <a:gd name="connsiteY0" fmla="*/ 3258438 h 3258438"/>
                <a:gd name="connsiteX1" fmla="*/ 0 w 1546397"/>
                <a:gd name="connsiteY1" fmla="*/ 1532868 h 3258438"/>
                <a:gd name="connsiteX2" fmla="*/ 104074 w 1546397"/>
                <a:gd name="connsiteY2" fmla="*/ 0 h 3258438"/>
                <a:gd name="connsiteX3" fmla="*/ 1546397 w 1546397"/>
                <a:gd name="connsiteY3" fmla="*/ 3258438 h 3258438"/>
                <a:gd name="connsiteX0" fmla="*/ 1305765 w 1305765"/>
                <a:gd name="connsiteY0" fmla="*/ 1670270 h 1670270"/>
                <a:gd name="connsiteX1" fmla="*/ 0 w 1305765"/>
                <a:gd name="connsiteY1" fmla="*/ 1532868 h 1670270"/>
                <a:gd name="connsiteX2" fmla="*/ 104074 w 1305765"/>
                <a:gd name="connsiteY2" fmla="*/ 0 h 1670270"/>
                <a:gd name="connsiteX3" fmla="*/ 1305765 w 1305765"/>
                <a:gd name="connsiteY3" fmla="*/ 1670270 h 1670270"/>
                <a:gd name="connsiteX0" fmla="*/ 307144 w 307144"/>
                <a:gd name="connsiteY0" fmla="*/ 1249165 h 1532868"/>
                <a:gd name="connsiteX1" fmla="*/ 0 w 307144"/>
                <a:gd name="connsiteY1" fmla="*/ 1532868 h 1532868"/>
                <a:gd name="connsiteX2" fmla="*/ 104074 w 307144"/>
                <a:gd name="connsiteY2" fmla="*/ 0 h 1532868"/>
                <a:gd name="connsiteX3" fmla="*/ 307144 w 307144"/>
                <a:gd name="connsiteY3" fmla="*/ 1249165 h 1532868"/>
                <a:gd name="connsiteX0" fmla="*/ 728249 w 728249"/>
                <a:gd name="connsiteY0" fmla="*/ 1513860 h 1532868"/>
                <a:gd name="connsiteX1" fmla="*/ 0 w 728249"/>
                <a:gd name="connsiteY1" fmla="*/ 1532868 h 1532868"/>
                <a:gd name="connsiteX2" fmla="*/ 104074 w 728249"/>
                <a:gd name="connsiteY2" fmla="*/ 0 h 1532868"/>
                <a:gd name="connsiteX3" fmla="*/ 728249 w 728249"/>
                <a:gd name="connsiteY3" fmla="*/ 1513860 h 1532868"/>
                <a:gd name="connsiteX0" fmla="*/ 1273881 w 1273881"/>
                <a:gd name="connsiteY0" fmla="*/ 1574018 h 1593026"/>
                <a:gd name="connsiteX1" fmla="*/ 545632 w 1273881"/>
                <a:gd name="connsiteY1" fmla="*/ 1593026 h 1593026"/>
                <a:gd name="connsiteX2" fmla="*/ 0 w 1273881"/>
                <a:gd name="connsiteY2" fmla="*/ 0 h 1593026"/>
                <a:gd name="connsiteX3" fmla="*/ 1273881 w 1273881"/>
                <a:gd name="connsiteY3" fmla="*/ 1574018 h 1593026"/>
                <a:gd name="connsiteX0" fmla="*/ 1175168 w 1175168"/>
                <a:gd name="connsiteY0" fmla="*/ 1423350 h 1442358"/>
                <a:gd name="connsiteX1" fmla="*/ 446919 w 1175168"/>
                <a:gd name="connsiteY1" fmla="*/ 1442358 h 1442358"/>
                <a:gd name="connsiteX2" fmla="*/ 0 w 1175168"/>
                <a:gd name="connsiteY2" fmla="*/ 0 h 1442358"/>
                <a:gd name="connsiteX3" fmla="*/ 1175168 w 1175168"/>
                <a:gd name="connsiteY3" fmla="*/ 1423350 h 1442358"/>
                <a:gd name="connsiteX0" fmla="*/ 1215869 w 1215869"/>
                <a:gd name="connsiteY0" fmla="*/ 1390790 h 1409798"/>
                <a:gd name="connsiteX1" fmla="*/ 487620 w 1215869"/>
                <a:gd name="connsiteY1" fmla="*/ 1409798 h 1409798"/>
                <a:gd name="connsiteX2" fmla="*/ 0 w 1215869"/>
                <a:gd name="connsiteY2" fmla="*/ 0 h 1409798"/>
                <a:gd name="connsiteX3" fmla="*/ 1215869 w 1215869"/>
                <a:gd name="connsiteY3" fmla="*/ 1390790 h 140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869" h="1409798">
                  <a:moveTo>
                    <a:pt x="1215869" y="1390790"/>
                  </a:moveTo>
                  <a:lnTo>
                    <a:pt x="487620" y="1409798"/>
                  </a:lnTo>
                  <a:lnTo>
                    <a:pt x="0" y="0"/>
                  </a:lnTo>
                  <a:lnTo>
                    <a:pt x="1215869" y="1390790"/>
                  </a:lnTo>
                  <a:close/>
                </a:path>
              </a:pathLst>
            </a:custGeom>
            <a:gradFill>
              <a:gsLst>
                <a:gs pos="62000">
                  <a:srgbClr val="52A4AE"/>
                </a:gs>
                <a:gs pos="35000">
                  <a:srgbClr val="92BFB5"/>
                </a:gs>
              </a:gsLst>
              <a:lin ang="19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21"/>
            <p:cNvSpPr/>
            <p:nvPr userDrawn="1"/>
          </p:nvSpPr>
          <p:spPr>
            <a:xfrm>
              <a:off x="7854306" y="615599"/>
              <a:ext cx="598827" cy="142529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546397 w 1546397"/>
                <a:gd name="connsiteY0" fmla="*/ 3258438 h 3258438"/>
                <a:gd name="connsiteX1" fmla="*/ 0 w 1546397"/>
                <a:gd name="connsiteY1" fmla="*/ 1532868 h 3258438"/>
                <a:gd name="connsiteX2" fmla="*/ 104074 w 1546397"/>
                <a:gd name="connsiteY2" fmla="*/ 0 h 3258438"/>
                <a:gd name="connsiteX3" fmla="*/ 1546397 w 1546397"/>
                <a:gd name="connsiteY3" fmla="*/ 3258438 h 3258438"/>
                <a:gd name="connsiteX0" fmla="*/ 1305765 w 1305765"/>
                <a:gd name="connsiteY0" fmla="*/ 1670270 h 1670270"/>
                <a:gd name="connsiteX1" fmla="*/ 0 w 1305765"/>
                <a:gd name="connsiteY1" fmla="*/ 1532868 h 1670270"/>
                <a:gd name="connsiteX2" fmla="*/ 104074 w 1305765"/>
                <a:gd name="connsiteY2" fmla="*/ 0 h 1670270"/>
                <a:gd name="connsiteX3" fmla="*/ 1305765 w 1305765"/>
                <a:gd name="connsiteY3" fmla="*/ 1670270 h 1670270"/>
                <a:gd name="connsiteX0" fmla="*/ 307144 w 307144"/>
                <a:gd name="connsiteY0" fmla="*/ 1249165 h 1532868"/>
                <a:gd name="connsiteX1" fmla="*/ 0 w 307144"/>
                <a:gd name="connsiteY1" fmla="*/ 1532868 h 1532868"/>
                <a:gd name="connsiteX2" fmla="*/ 104074 w 307144"/>
                <a:gd name="connsiteY2" fmla="*/ 0 h 1532868"/>
                <a:gd name="connsiteX3" fmla="*/ 307144 w 307144"/>
                <a:gd name="connsiteY3" fmla="*/ 1249165 h 1532868"/>
                <a:gd name="connsiteX0" fmla="*/ 728249 w 728249"/>
                <a:gd name="connsiteY0" fmla="*/ 1513860 h 1532868"/>
                <a:gd name="connsiteX1" fmla="*/ 0 w 728249"/>
                <a:gd name="connsiteY1" fmla="*/ 1532868 h 1532868"/>
                <a:gd name="connsiteX2" fmla="*/ 104074 w 728249"/>
                <a:gd name="connsiteY2" fmla="*/ 0 h 1532868"/>
                <a:gd name="connsiteX3" fmla="*/ 728249 w 728249"/>
                <a:gd name="connsiteY3" fmla="*/ 1513860 h 1532868"/>
                <a:gd name="connsiteX0" fmla="*/ 1273881 w 1273881"/>
                <a:gd name="connsiteY0" fmla="*/ 1574018 h 1593026"/>
                <a:gd name="connsiteX1" fmla="*/ 545632 w 1273881"/>
                <a:gd name="connsiteY1" fmla="*/ 1593026 h 1593026"/>
                <a:gd name="connsiteX2" fmla="*/ 0 w 1273881"/>
                <a:gd name="connsiteY2" fmla="*/ 0 h 1593026"/>
                <a:gd name="connsiteX3" fmla="*/ 1273881 w 1273881"/>
                <a:gd name="connsiteY3" fmla="*/ 1574018 h 1593026"/>
                <a:gd name="connsiteX0" fmla="*/ 728249 w 728249"/>
                <a:gd name="connsiteY0" fmla="*/ 1369482 h 1388490"/>
                <a:gd name="connsiteX1" fmla="*/ 0 w 728249"/>
                <a:gd name="connsiteY1" fmla="*/ 1388490 h 1388490"/>
                <a:gd name="connsiteX2" fmla="*/ 272516 w 728249"/>
                <a:gd name="connsiteY2" fmla="*/ 0 h 1388490"/>
                <a:gd name="connsiteX3" fmla="*/ 728249 w 728249"/>
                <a:gd name="connsiteY3" fmla="*/ 1369482 h 1388490"/>
                <a:gd name="connsiteX0" fmla="*/ 487618 w 487618"/>
                <a:gd name="connsiteY0" fmla="*/ 1369482 h 1369482"/>
                <a:gd name="connsiteX1" fmla="*/ 0 w 487618"/>
                <a:gd name="connsiteY1" fmla="*/ 1364427 h 1369482"/>
                <a:gd name="connsiteX2" fmla="*/ 31885 w 487618"/>
                <a:gd name="connsiteY2" fmla="*/ 0 h 1369482"/>
                <a:gd name="connsiteX3" fmla="*/ 487618 w 487618"/>
                <a:gd name="connsiteY3" fmla="*/ 1369482 h 1369482"/>
                <a:gd name="connsiteX0" fmla="*/ 571839 w 571839"/>
                <a:gd name="connsiteY0" fmla="*/ 1369482 h 1376459"/>
                <a:gd name="connsiteX1" fmla="*/ 0 w 571839"/>
                <a:gd name="connsiteY1" fmla="*/ 1376459 h 1376459"/>
                <a:gd name="connsiteX2" fmla="*/ 116106 w 571839"/>
                <a:gd name="connsiteY2" fmla="*/ 0 h 1376459"/>
                <a:gd name="connsiteX3" fmla="*/ 571839 w 571839"/>
                <a:gd name="connsiteY3" fmla="*/ 1369482 h 1376459"/>
                <a:gd name="connsiteX0" fmla="*/ 571839 w 571839"/>
                <a:gd name="connsiteY0" fmla="*/ 1369482 h 1376459"/>
                <a:gd name="connsiteX1" fmla="*/ 0 w 571839"/>
                <a:gd name="connsiteY1" fmla="*/ 1376459 h 1376459"/>
                <a:gd name="connsiteX2" fmla="*/ 67979 w 571839"/>
                <a:gd name="connsiteY2" fmla="*/ 0 h 1376459"/>
                <a:gd name="connsiteX3" fmla="*/ 571839 w 571839"/>
                <a:gd name="connsiteY3" fmla="*/ 1369482 h 1376459"/>
                <a:gd name="connsiteX0" fmla="*/ 598827 w 598827"/>
                <a:gd name="connsiteY0" fmla="*/ 1418322 h 1425299"/>
                <a:gd name="connsiteX1" fmla="*/ 26988 w 598827"/>
                <a:gd name="connsiteY1" fmla="*/ 1425299 h 1425299"/>
                <a:gd name="connsiteX2" fmla="*/ 0 w 598827"/>
                <a:gd name="connsiteY2" fmla="*/ 0 h 1425299"/>
                <a:gd name="connsiteX3" fmla="*/ 598827 w 598827"/>
                <a:gd name="connsiteY3" fmla="*/ 1418322 h 1425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827" h="1425299">
                  <a:moveTo>
                    <a:pt x="598827" y="1418322"/>
                  </a:moveTo>
                  <a:lnTo>
                    <a:pt x="26988" y="1425299"/>
                  </a:lnTo>
                  <a:lnTo>
                    <a:pt x="0" y="0"/>
                  </a:lnTo>
                  <a:lnTo>
                    <a:pt x="598827" y="1418322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 userDrawn="1"/>
          </p:nvSpPr>
          <p:spPr>
            <a:xfrm flipV="1">
              <a:off x="10981437" y="1028695"/>
              <a:ext cx="1210563" cy="2096597"/>
            </a:xfrm>
            <a:prstGeom prst="triangle">
              <a:avLst>
                <a:gd name="adj" fmla="val 100000"/>
              </a:avLst>
            </a:prstGeom>
            <a:gradFill>
              <a:gsLst>
                <a:gs pos="63000">
                  <a:srgbClr val="A7D2E5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/>
          </p:nvSpPr>
          <p:spPr>
            <a:xfrm flipV="1">
              <a:off x="10976024" y="1028694"/>
              <a:ext cx="1210563" cy="980579"/>
            </a:xfrm>
            <a:prstGeom prst="triangle">
              <a:avLst>
                <a:gd name="adj" fmla="val 100000"/>
              </a:avLst>
            </a:prstGeom>
            <a:gradFill>
              <a:gsLst>
                <a:gs pos="65000">
                  <a:srgbClr val="5CACCF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21"/>
            <p:cNvSpPr/>
            <p:nvPr userDrawn="1"/>
          </p:nvSpPr>
          <p:spPr>
            <a:xfrm>
              <a:off x="9315405" y="-484853"/>
              <a:ext cx="1697920" cy="2760286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7920" h="2760286">
                  <a:moveTo>
                    <a:pt x="0" y="2760286"/>
                  </a:moveTo>
                  <a:lnTo>
                    <a:pt x="77866" y="0"/>
                  </a:lnTo>
                  <a:lnTo>
                    <a:pt x="1697920" y="1535186"/>
                  </a:lnTo>
                  <a:lnTo>
                    <a:pt x="0" y="2760286"/>
                  </a:lnTo>
                  <a:close/>
                </a:path>
              </a:pathLst>
            </a:custGeom>
            <a:gradFill>
              <a:gsLst>
                <a:gs pos="93000">
                  <a:srgbClr val="52A4AE"/>
                </a:gs>
                <a:gs pos="40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21"/>
            <p:cNvSpPr/>
            <p:nvPr userDrawn="1"/>
          </p:nvSpPr>
          <p:spPr>
            <a:xfrm>
              <a:off x="7854758" y="-615311"/>
              <a:ext cx="1569062" cy="2897490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459311 w 1569062"/>
                <a:gd name="connsiteY0" fmla="*/ 2897490 h 2897490"/>
                <a:gd name="connsiteX1" fmla="*/ 0 w 1569062"/>
                <a:gd name="connsiteY1" fmla="*/ 1229977 h 2897490"/>
                <a:gd name="connsiteX2" fmla="*/ 1569062 w 1569062"/>
                <a:gd name="connsiteY2" fmla="*/ 0 h 2897490"/>
                <a:gd name="connsiteX3" fmla="*/ 1459311 w 1569062"/>
                <a:gd name="connsiteY3" fmla="*/ 2897490 h 2897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9062" h="2897490">
                  <a:moveTo>
                    <a:pt x="1459311" y="2897490"/>
                  </a:moveTo>
                  <a:lnTo>
                    <a:pt x="0" y="1229977"/>
                  </a:lnTo>
                  <a:lnTo>
                    <a:pt x="1569062" y="0"/>
                  </a:lnTo>
                  <a:lnTo>
                    <a:pt x="1459311" y="2897490"/>
                  </a:lnTo>
                  <a:close/>
                </a:path>
              </a:pathLst>
            </a:custGeom>
            <a:gradFill>
              <a:gsLst>
                <a:gs pos="100000">
                  <a:srgbClr val="52A4AE"/>
                </a:gs>
                <a:gs pos="37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21"/>
            <p:cNvSpPr/>
            <p:nvPr userDrawn="1"/>
          </p:nvSpPr>
          <p:spPr>
            <a:xfrm rot="19016716">
              <a:off x="7429689" y="1625281"/>
              <a:ext cx="749276" cy="47365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3510" h="1200099">
                  <a:moveTo>
                    <a:pt x="545691" y="1200100"/>
                  </a:moveTo>
                  <a:lnTo>
                    <a:pt x="0" y="287234"/>
                  </a:lnTo>
                  <a:lnTo>
                    <a:pt x="1113511" y="0"/>
                  </a:lnTo>
                  <a:lnTo>
                    <a:pt x="545691" y="1200100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3000">
                  <a:srgbClr val="92BFB5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1"/>
            <p:cNvSpPr/>
            <p:nvPr userDrawn="1"/>
          </p:nvSpPr>
          <p:spPr>
            <a:xfrm rot="19016716">
              <a:off x="6932975" y="1332339"/>
              <a:ext cx="813578" cy="55312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9070" h="1401450">
                  <a:moveTo>
                    <a:pt x="302414" y="1401450"/>
                  </a:moveTo>
                  <a:lnTo>
                    <a:pt x="0" y="1"/>
                  </a:lnTo>
                  <a:lnTo>
                    <a:pt x="1209069" y="699361"/>
                  </a:lnTo>
                  <a:lnTo>
                    <a:pt x="302414" y="1401450"/>
                  </a:lnTo>
                  <a:close/>
                </a:path>
              </a:pathLst>
            </a:custGeom>
            <a:gradFill>
              <a:gsLst>
                <a:gs pos="92000">
                  <a:srgbClr val="92BFB5"/>
                </a:gs>
                <a:gs pos="3000">
                  <a:srgbClr val="B6D3B7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 userDrawn="1"/>
          </p:nvSpPr>
          <p:spPr>
            <a:xfrm rot="19016716">
              <a:off x="6404298" y="1055749"/>
              <a:ext cx="493101" cy="564862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  <a:gd name="connsiteX0" fmla="*/ 0 w 1451958"/>
                <a:gd name="connsiteY0" fmla="*/ 699715 h 699715"/>
                <a:gd name="connsiteX1" fmla="*/ 242889 w 1451958"/>
                <a:gd name="connsiteY1" fmla="*/ 1 h 699715"/>
                <a:gd name="connsiteX2" fmla="*/ 1451958 w 1451958"/>
                <a:gd name="connsiteY2" fmla="*/ 699361 h 699715"/>
                <a:gd name="connsiteX3" fmla="*/ 0 w 1451958"/>
                <a:gd name="connsiteY3" fmla="*/ 699715 h 699715"/>
                <a:gd name="connsiteX0" fmla="*/ 0 w 732805"/>
                <a:gd name="connsiteY0" fmla="*/ 699715 h 1431177"/>
                <a:gd name="connsiteX1" fmla="*/ 242889 w 732805"/>
                <a:gd name="connsiteY1" fmla="*/ 1 h 1431177"/>
                <a:gd name="connsiteX2" fmla="*/ 732804 w 732805"/>
                <a:gd name="connsiteY2" fmla="*/ 1431176 h 1431177"/>
                <a:gd name="connsiteX3" fmla="*/ 0 w 732805"/>
                <a:gd name="connsiteY3" fmla="*/ 699715 h 143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2805" h="1431177">
                  <a:moveTo>
                    <a:pt x="0" y="699715"/>
                  </a:moveTo>
                  <a:lnTo>
                    <a:pt x="242889" y="1"/>
                  </a:lnTo>
                  <a:lnTo>
                    <a:pt x="732804" y="1431176"/>
                  </a:lnTo>
                  <a:lnTo>
                    <a:pt x="0" y="699715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3000">
                  <a:srgbClr val="92BFB5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1"/>
            <p:cNvSpPr/>
            <p:nvPr userDrawn="1"/>
          </p:nvSpPr>
          <p:spPr>
            <a:xfrm rot="19016716">
              <a:off x="6519455" y="1855065"/>
              <a:ext cx="420702" cy="399392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  <a:gd name="connsiteX0" fmla="*/ 0 w 1451958"/>
                <a:gd name="connsiteY0" fmla="*/ 699715 h 699715"/>
                <a:gd name="connsiteX1" fmla="*/ 242889 w 1451958"/>
                <a:gd name="connsiteY1" fmla="*/ 1 h 699715"/>
                <a:gd name="connsiteX2" fmla="*/ 1451958 w 1451958"/>
                <a:gd name="connsiteY2" fmla="*/ 699361 h 699715"/>
                <a:gd name="connsiteX3" fmla="*/ 0 w 1451958"/>
                <a:gd name="connsiteY3" fmla="*/ 699715 h 699715"/>
                <a:gd name="connsiteX0" fmla="*/ 0 w 732805"/>
                <a:gd name="connsiteY0" fmla="*/ 699715 h 1431177"/>
                <a:gd name="connsiteX1" fmla="*/ 242889 w 732805"/>
                <a:gd name="connsiteY1" fmla="*/ 1 h 1431177"/>
                <a:gd name="connsiteX2" fmla="*/ 732804 w 732805"/>
                <a:gd name="connsiteY2" fmla="*/ 1431176 h 1431177"/>
                <a:gd name="connsiteX3" fmla="*/ 0 w 732805"/>
                <a:gd name="connsiteY3" fmla="*/ 699715 h 1431177"/>
                <a:gd name="connsiteX0" fmla="*/ 0 w 732804"/>
                <a:gd name="connsiteY0" fmla="*/ 424454 h 1155916"/>
                <a:gd name="connsiteX1" fmla="*/ 703793 w 732804"/>
                <a:gd name="connsiteY1" fmla="*/ 1 h 1155916"/>
                <a:gd name="connsiteX2" fmla="*/ 732804 w 732804"/>
                <a:gd name="connsiteY2" fmla="*/ 1155915 h 1155916"/>
                <a:gd name="connsiteX3" fmla="*/ 0 w 732804"/>
                <a:gd name="connsiteY3" fmla="*/ 424454 h 1155916"/>
                <a:gd name="connsiteX0" fmla="*/ 0 w 703794"/>
                <a:gd name="connsiteY0" fmla="*/ 424454 h 1436384"/>
                <a:gd name="connsiteX1" fmla="*/ 703793 w 703794"/>
                <a:gd name="connsiteY1" fmla="*/ 1 h 1436384"/>
                <a:gd name="connsiteX2" fmla="*/ 358875 w 703794"/>
                <a:gd name="connsiteY2" fmla="*/ 1436384 h 1436384"/>
                <a:gd name="connsiteX3" fmla="*/ 0 w 703794"/>
                <a:gd name="connsiteY3" fmla="*/ 424454 h 1436384"/>
                <a:gd name="connsiteX0" fmla="*/ 0 w 625213"/>
                <a:gd name="connsiteY0" fmla="*/ 0 h 1011930"/>
                <a:gd name="connsiteX1" fmla="*/ 625212 w 625213"/>
                <a:gd name="connsiteY1" fmla="*/ 76158 h 1011930"/>
                <a:gd name="connsiteX2" fmla="*/ 358875 w 625213"/>
                <a:gd name="connsiteY2" fmla="*/ 1011930 h 1011930"/>
                <a:gd name="connsiteX3" fmla="*/ 0 w 625213"/>
                <a:gd name="connsiteY3" fmla="*/ 0 h 101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213" h="1011930">
                  <a:moveTo>
                    <a:pt x="0" y="0"/>
                  </a:moveTo>
                  <a:lnTo>
                    <a:pt x="625212" y="76158"/>
                  </a:lnTo>
                  <a:lnTo>
                    <a:pt x="358875" y="10119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92000">
                  <a:srgbClr val="92BFB5"/>
                </a:gs>
                <a:gs pos="3000">
                  <a:srgbClr val="B6D3B7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 userDrawn="1"/>
        </p:nvSpPr>
        <p:spPr>
          <a:xfrm>
            <a:off x="197820" y="263237"/>
            <a:ext cx="11797868" cy="660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 userDrawn="1"/>
        </p:nvSpPr>
        <p:spPr>
          <a:xfrm>
            <a:off x="6386946" y="5422432"/>
            <a:ext cx="5822505" cy="1446611"/>
          </a:xfrm>
          <a:prstGeom prst="triangle">
            <a:avLst>
              <a:gd name="adj" fmla="val 100000"/>
            </a:avLst>
          </a:prstGeom>
          <a:gradFill>
            <a:gsLst>
              <a:gs pos="67000">
                <a:srgbClr val="FFFFFF"/>
              </a:gs>
              <a:gs pos="0">
                <a:srgbClr val="E1EAEF">
                  <a:alpha val="57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5659987" y="1377793"/>
            <a:ext cx="906097" cy="0"/>
            <a:chOff x="5444832" y="1399309"/>
            <a:chExt cx="906097" cy="0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5444832" y="1399309"/>
              <a:ext cx="454994" cy="0"/>
            </a:xfrm>
            <a:prstGeom prst="line">
              <a:avLst/>
            </a:prstGeom>
            <a:ln w="57150"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895935" y="1399309"/>
              <a:ext cx="454994" cy="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1845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 flipH="1" flipV="1">
            <a:off x="-15944" y="5422431"/>
            <a:ext cx="1120172" cy="1152143"/>
            <a:chOff x="1565992" y="3100101"/>
            <a:chExt cx="1406469" cy="2632106"/>
          </a:xfrm>
        </p:grpSpPr>
        <p:sp>
          <p:nvSpPr>
            <p:cNvPr id="16" name="等腰三角形 26"/>
            <p:cNvSpPr/>
            <p:nvPr userDrawn="1"/>
          </p:nvSpPr>
          <p:spPr>
            <a:xfrm flipV="1">
              <a:off x="1565992" y="3111145"/>
              <a:ext cx="1406469" cy="2621062"/>
            </a:xfrm>
            <a:custGeom>
              <a:avLst/>
              <a:gdLst>
                <a:gd name="connsiteX0" fmla="*/ 0 w 1406469"/>
                <a:gd name="connsiteY0" fmla="*/ 3476740 h 3476740"/>
                <a:gd name="connsiteX1" fmla="*/ 1406469 w 1406469"/>
                <a:gd name="connsiteY1" fmla="*/ 0 h 3476740"/>
                <a:gd name="connsiteX2" fmla="*/ 1406469 w 1406469"/>
                <a:gd name="connsiteY2" fmla="*/ 3476740 h 3476740"/>
                <a:gd name="connsiteX3" fmla="*/ 0 w 1406469"/>
                <a:gd name="connsiteY3" fmla="*/ 3476740 h 3476740"/>
                <a:gd name="connsiteX0" fmla="*/ 0 w 1406469"/>
                <a:gd name="connsiteY0" fmla="*/ 3476740 h 3476740"/>
                <a:gd name="connsiteX1" fmla="*/ 1406469 w 1406469"/>
                <a:gd name="connsiteY1" fmla="*/ 0 h 3476740"/>
                <a:gd name="connsiteX2" fmla="*/ 1400412 w 1406469"/>
                <a:gd name="connsiteY2" fmla="*/ 881316 h 3476740"/>
                <a:gd name="connsiteX3" fmla="*/ 1406469 w 1406469"/>
                <a:gd name="connsiteY3" fmla="*/ 3476740 h 3476740"/>
                <a:gd name="connsiteX4" fmla="*/ 0 w 1406469"/>
                <a:gd name="connsiteY4" fmla="*/ 3476740 h 3476740"/>
                <a:gd name="connsiteX0" fmla="*/ 0 w 1406469"/>
                <a:gd name="connsiteY0" fmla="*/ 3476740 h 3476740"/>
                <a:gd name="connsiteX1" fmla="*/ 1058581 w 1406469"/>
                <a:gd name="connsiteY1" fmla="*/ 855678 h 3476740"/>
                <a:gd name="connsiteX2" fmla="*/ 1406469 w 1406469"/>
                <a:gd name="connsiteY2" fmla="*/ 0 h 3476740"/>
                <a:gd name="connsiteX3" fmla="*/ 1400412 w 1406469"/>
                <a:gd name="connsiteY3" fmla="*/ 881316 h 3476740"/>
                <a:gd name="connsiteX4" fmla="*/ 1406469 w 1406469"/>
                <a:gd name="connsiteY4" fmla="*/ 3476740 h 3476740"/>
                <a:gd name="connsiteX5" fmla="*/ 0 w 1406469"/>
                <a:gd name="connsiteY5" fmla="*/ 3476740 h 3476740"/>
                <a:gd name="connsiteX0" fmla="*/ 0 w 1406469"/>
                <a:gd name="connsiteY0" fmla="*/ 2621062 h 2621062"/>
                <a:gd name="connsiteX1" fmla="*/ 1058581 w 1406469"/>
                <a:gd name="connsiteY1" fmla="*/ 0 h 2621062"/>
                <a:gd name="connsiteX2" fmla="*/ 1400412 w 1406469"/>
                <a:gd name="connsiteY2" fmla="*/ 25638 h 2621062"/>
                <a:gd name="connsiteX3" fmla="*/ 1406469 w 1406469"/>
                <a:gd name="connsiteY3" fmla="*/ 2621062 h 2621062"/>
                <a:gd name="connsiteX4" fmla="*/ 0 w 1406469"/>
                <a:gd name="connsiteY4" fmla="*/ 2621062 h 262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469" h="2621062">
                  <a:moveTo>
                    <a:pt x="0" y="2621062"/>
                  </a:moveTo>
                  <a:lnTo>
                    <a:pt x="1058581" y="0"/>
                  </a:lnTo>
                  <a:lnTo>
                    <a:pt x="1400412" y="25638"/>
                  </a:lnTo>
                  <a:lnTo>
                    <a:pt x="1406469" y="2621062"/>
                  </a:lnTo>
                  <a:lnTo>
                    <a:pt x="0" y="2621062"/>
                  </a:lnTo>
                  <a:close/>
                </a:path>
              </a:pathLst>
            </a:custGeom>
            <a:gradFill>
              <a:gsLst>
                <a:gs pos="76000">
                  <a:srgbClr val="52A4AE"/>
                </a:gs>
                <a:gs pos="37000">
                  <a:srgbClr val="92BFB5"/>
                </a:gs>
              </a:gsLst>
              <a:lin ang="1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/>
          </p:nvSpPr>
          <p:spPr>
            <a:xfrm flipV="1">
              <a:off x="1779353" y="3100101"/>
              <a:ext cx="1175657" cy="1389601"/>
            </a:xfrm>
            <a:prstGeom prst="triangle">
              <a:avLst>
                <a:gd name="adj" fmla="val 100000"/>
              </a:avLst>
            </a:prstGeom>
            <a:gradFill>
              <a:gsLst>
                <a:gs pos="100000">
                  <a:srgbClr val="77B6BF"/>
                </a:gs>
                <a:gs pos="45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6404298" y="-615311"/>
            <a:ext cx="5787702" cy="3740603"/>
            <a:chOff x="6404298" y="-615311"/>
            <a:chExt cx="5787702" cy="3740603"/>
          </a:xfrm>
        </p:grpSpPr>
        <p:sp>
          <p:nvSpPr>
            <p:cNvPr id="19" name="等腰三角形 18"/>
            <p:cNvSpPr/>
            <p:nvPr userDrawn="1"/>
          </p:nvSpPr>
          <p:spPr>
            <a:xfrm flipV="1">
              <a:off x="9918359" y="-2"/>
              <a:ext cx="2273641" cy="2225843"/>
            </a:xfrm>
            <a:prstGeom prst="triangle">
              <a:avLst>
                <a:gd name="adj" fmla="val 100000"/>
              </a:avLst>
            </a:prstGeom>
            <a:gradFill>
              <a:gsLst>
                <a:gs pos="75000">
                  <a:srgbClr val="5CACCF"/>
                </a:gs>
                <a:gs pos="31000">
                  <a:srgbClr val="B6D3B7"/>
                </a:gs>
              </a:gsLst>
              <a:lin ang="30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21"/>
            <p:cNvSpPr/>
            <p:nvPr userDrawn="1"/>
          </p:nvSpPr>
          <p:spPr>
            <a:xfrm>
              <a:off x="7858555" y="613606"/>
              <a:ext cx="1215869" cy="1409798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546397 w 1546397"/>
                <a:gd name="connsiteY0" fmla="*/ 3258438 h 3258438"/>
                <a:gd name="connsiteX1" fmla="*/ 0 w 1546397"/>
                <a:gd name="connsiteY1" fmla="*/ 1532868 h 3258438"/>
                <a:gd name="connsiteX2" fmla="*/ 104074 w 1546397"/>
                <a:gd name="connsiteY2" fmla="*/ 0 h 3258438"/>
                <a:gd name="connsiteX3" fmla="*/ 1546397 w 1546397"/>
                <a:gd name="connsiteY3" fmla="*/ 3258438 h 3258438"/>
                <a:gd name="connsiteX0" fmla="*/ 1305765 w 1305765"/>
                <a:gd name="connsiteY0" fmla="*/ 1670270 h 1670270"/>
                <a:gd name="connsiteX1" fmla="*/ 0 w 1305765"/>
                <a:gd name="connsiteY1" fmla="*/ 1532868 h 1670270"/>
                <a:gd name="connsiteX2" fmla="*/ 104074 w 1305765"/>
                <a:gd name="connsiteY2" fmla="*/ 0 h 1670270"/>
                <a:gd name="connsiteX3" fmla="*/ 1305765 w 1305765"/>
                <a:gd name="connsiteY3" fmla="*/ 1670270 h 1670270"/>
                <a:gd name="connsiteX0" fmla="*/ 307144 w 307144"/>
                <a:gd name="connsiteY0" fmla="*/ 1249165 h 1532868"/>
                <a:gd name="connsiteX1" fmla="*/ 0 w 307144"/>
                <a:gd name="connsiteY1" fmla="*/ 1532868 h 1532868"/>
                <a:gd name="connsiteX2" fmla="*/ 104074 w 307144"/>
                <a:gd name="connsiteY2" fmla="*/ 0 h 1532868"/>
                <a:gd name="connsiteX3" fmla="*/ 307144 w 307144"/>
                <a:gd name="connsiteY3" fmla="*/ 1249165 h 1532868"/>
                <a:gd name="connsiteX0" fmla="*/ 728249 w 728249"/>
                <a:gd name="connsiteY0" fmla="*/ 1513860 h 1532868"/>
                <a:gd name="connsiteX1" fmla="*/ 0 w 728249"/>
                <a:gd name="connsiteY1" fmla="*/ 1532868 h 1532868"/>
                <a:gd name="connsiteX2" fmla="*/ 104074 w 728249"/>
                <a:gd name="connsiteY2" fmla="*/ 0 h 1532868"/>
                <a:gd name="connsiteX3" fmla="*/ 728249 w 728249"/>
                <a:gd name="connsiteY3" fmla="*/ 1513860 h 1532868"/>
                <a:gd name="connsiteX0" fmla="*/ 1273881 w 1273881"/>
                <a:gd name="connsiteY0" fmla="*/ 1574018 h 1593026"/>
                <a:gd name="connsiteX1" fmla="*/ 545632 w 1273881"/>
                <a:gd name="connsiteY1" fmla="*/ 1593026 h 1593026"/>
                <a:gd name="connsiteX2" fmla="*/ 0 w 1273881"/>
                <a:gd name="connsiteY2" fmla="*/ 0 h 1593026"/>
                <a:gd name="connsiteX3" fmla="*/ 1273881 w 1273881"/>
                <a:gd name="connsiteY3" fmla="*/ 1574018 h 1593026"/>
                <a:gd name="connsiteX0" fmla="*/ 1175168 w 1175168"/>
                <a:gd name="connsiteY0" fmla="*/ 1423350 h 1442358"/>
                <a:gd name="connsiteX1" fmla="*/ 446919 w 1175168"/>
                <a:gd name="connsiteY1" fmla="*/ 1442358 h 1442358"/>
                <a:gd name="connsiteX2" fmla="*/ 0 w 1175168"/>
                <a:gd name="connsiteY2" fmla="*/ 0 h 1442358"/>
                <a:gd name="connsiteX3" fmla="*/ 1175168 w 1175168"/>
                <a:gd name="connsiteY3" fmla="*/ 1423350 h 1442358"/>
                <a:gd name="connsiteX0" fmla="*/ 1215869 w 1215869"/>
                <a:gd name="connsiteY0" fmla="*/ 1390790 h 1409798"/>
                <a:gd name="connsiteX1" fmla="*/ 487620 w 1215869"/>
                <a:gd name="connsiteY1" fmla="*/ 1409798 h 1409798"/>
                <a:gd name="connsiteX2" fmla="*/ 0 w 1215869"/>
                <a:gd name="connsiteY2" fmla="*/ 0 h 1409798"/>
                <a:gd name="connsiteX3" fmla="*/ 1215869 w 1215869"/>
                <a:gd name="connsiteY3" fmla="*/ 1390790 h 140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869" h="1409798">
                  <a:moveTo>
                    <a:pt x="1215869" y="1390790"/>
                  </a:moveTo>
                  <a:lnTo>
                    <a:pt x="487620" y="1409798"/>
                  </a:lnTo>
                  <a:lnTo>
                    <a:pt x="0" y="0"/>
                  </a:lnTo>
                  <a:lnTo>
                    <a:pt x="1215869" y="1390790"/>
                  </a:lnTo>
                  <a:close/>
                </a:path>
              </a:pathLst>
            </a:custGeom>
            <a:gradFill>
              <a:gsLst>
                <a:gs pos="62000">
                  <a:srgbClr val="52A4AE"/>
                </a:gs>
                <a:gs pos="35000">
                  <a:srgbClr val="92BFB5"/>
                </a:gs>
              </a:gsLst>
              <a:lin ang="19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1"/>
            <p:cNvSpPr/>
            <p:nvPr userDrawn="1"/>
          </p:nvSpPr>
          <p:spPr>
            <a:xfrm>
              <a:off x="7854306" y="615599"/>
              <a:ext cx="598827" cy="142529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546397 w 1546397"/>
                <a:gd name="connsiteY0" fmla="*/ 3258438 h 3258438"/>
                <a:gd name="connsiteX1" fmla="*/ 0 w 1546397"/>
                <a:gd name="connsiteY1" fmla="*/ 1532868 h 3258438"/>
                <a:gd name="connsiteX2" fmla="*/ 104074 w 1546397"/>
                <a:gd name="connsiteY2" fmla="*/ 0 h 3258438"/>
                <a:gd name="connsiteX3" fmla="*/ 1546397 w 1546397"/>
                <a:gd name="connsiteY3" fmla="*/ 3258438 h 3258438"/>
                <a:gd name="connsiteX0" fmla="*/ 1305765 w 1305765"/>
                <a:gd name="connsiteY0" fmla="*/ 1670270 h 1670270"/>
                <a:gd name="connsiteX1" fmla="*/ 0 w 1305765"/>
                <a:gd name="connsiteY1" fmla="*/ 1532868 h 1670270"/>
                <a:gd name="connsiteX2" fmla="*/ 104074 w 1305765"/>
                <a:gd name="connsiteY2" fmla="*/ 0 h 1670270"/>
                <a:gd name="connsiteX3" fmla="*/ 1305765 w 1305765"/>
                <a:gd name="connsiteY3" fmla="*/ 1670270 h 1670270"/>
                <a:gd name="connsiteX0" fmla="*/ 307144 w 307144"/>
                <a:gd name="connsiteY0" fmla="*/ 1249165 h 1532868"/>
                <a:gd name="connsiteX1" fmla="*/ 0 w 307144"/>
                <a:gd name="connsiteY1" fmla="*/ 1532868 h 1532868"/>
                <a:gd name="connsiteX2" fmla="*/ 104074 w 307144"/>
                <a:gd name="connsiteY2" fmla="*/ 0 h 1532868"/>
                <a:gd name="connsiteX3" fmla="*/ 307144 w 307144"/>
                <a:gd name="connsiteY3" fmla="*/ 1249165 h 1532868"/>
                <a:gd name="connsiteX0" fmla="*/ 728249 w 728249"/>
                <a:gd name="connsiteY0" fmla="*/ 1513860 h 1532868"/>
                <a:gd name="connsiteX1" fmla="*/ 0 w 728249"/>
                <a:gd name="connsiteY1" fmla="*/ 1532868 h 1532868"/>
                <a:gd name="connsiteX2" fmla="*/ 104074 w 728249"/>
                <a:gd name="connsiteY2" fmla="*/ 0 h 1532868"/>
                <a:gd name="connsiteX3" fmla="*/ 728249 w 728249"/>
                <a:gd name="connsiteY3" fmla="*/ 1513860 h 1532868"/>
                <a:gd name="connsiteX0" fmla="*/ 1273881 w 1273881"/>
                <a:gd name="connsiteY0" fmla="*/ 1574018 h 1593026"/>
                <a:gd name="connsiteX1" fmla="*/ 545632 w 1273881"/>
                <a:gd name="connsiteY1" fmla="*/ 1593026 h 1593026"/>
                <a:gd name="connsiteX2" fmla="*/ 0 w 1273881"/>
                <a:gd name="connsiteY2" fmla="*/ 0 h 1593026"/>
                <a:gd name="connsiteX3" fmla="*/ 1273881 w 1273881"/>
                <a:gd name="connsiteY3" fmla="*/ 1574018 h 1593026"/>
                <a:gd name="connsiteX0" fmla="*/ 728249 w 728249"/>
                <a:gd name="connsiteY0" fmla="*/ 1369482 h 1388490"/>
                <a:gd name="connsiteX1" fmla="*/ 0 w 728249"/>
                <a:gd name="connsiteY1" fmla="*/ 1388490 h 1388490"/>
                <a:gd name="connsiteX2" fmla="*/ 272516 w 728249"/>
                <a:gd name="connsiteY2" fmla="*/ 0 h 1388490"/>
                <a:gd name="connsiteX3" fmla="*/ 728249 w 728249"/>
                <a:gd name="connsiteY3" fmla="*/ 1369482 h 1388490"/>
                <a:gd name="connsiteX0" fmla="*/ 487618 w 487618"/>
                <a:gd name="connsiteY0" fmla="*/ 1369482 h 1369482"/>
                <a:gd name="connsiteX1" fmla="*/ 0 w 487618"/>
                <a:gd name="connsiteY1" fmla="*/ 1364427 h 1369482"/>
                <a:gd name="connsiteX2" fmla="*/ 31885 w 487618"/>
                <a:gd name="connsiteY2" fmla="*/ 0 h 1369482"/>
                <a:gd name="connsiteX3" fmla="*/ 487618 w 487618"/>
                <a:gd name="connsiteY3" fmla="*/ 1369482 h 1369482"/>
                <a:gd name="connsiteX0" fmla="*/ 571839 w 571839"/>
                <a:gd name="connsiteY0" fmla="*/ 1369482 h 1376459"/>
                <a:gd name="connsiteX1" fmla="*/ 0 w 571839"/>
                <a:gd name="connsiteY1" fmla="*/ 1376459 h 1376459"/>
                <a:gd name="connsiteX2" fmla="*/ 116106 w 571839"/>
                <a:gd name="connsiteY2" fmla="*/ 0 h 1376459"/>
                <a:gd name="connsiteX3" fmla="*/ 571839 w 571839"/>
                <a:gd name="connsiteY3" fmla="*/ 1369482 h 1376459"/>
                <a:gd name="connsiteX0" fmla="*/ 571839 w 571839"/>
                <a:gd name="connsiteY0" fmla="*/ 1369482 h 1376459"/>
                <a:gd name="connsiteX1" fmla="*/ 0 w 571839"/>
                <a:gd name="connsiteY1" fmla="*/ 1376459 h 1376459"/>
                <a:gd name="connsiteX2" fmla="*/ 67979 w 571839"/>
                <a:gd name="connsiteY2" fmla="*/ 0 h 1376459"/>
                <a:gd name="connsiteX3" fmla="*/ 571839 w 571839"/>
                <a:gd name="connsiteY3" fmla="*/ 1369482 h 1376459"/>
                <a:gd name="connsiteX0" fmla="*/ 598827 w 598827"/>
                <a:gd name="connsiteY0" fmla="*/ 1418322 h 1425299"/>
                <a:gd name="connsiteX1" fmla="*/ 26988 w 598827"/>
                <a:gd name="connsiteY1" fmla="*/ 1425299 h 1425299"/>
                <a:gd name="connsiteX2" fmla="*/ 0 w 598827"/>
                <a:gd name="connsiteY2" fmla="*/ 0 h 1425299"/>
                <a:gd name="connsiteX3" fmla="*/ 598827 w 598827"/>
                <a:gd name="connsiteY3" fmla="*/ 1418322 h 1425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827" h="1425299">
                  <a:moveTo>
                    <a:pt x="598827" y="1418322"/>
                  </a:moveTo>
                  <a:lnTo>
                    <a:pt x="26988" y="1425299"/>
                  </a:lnTo>
                  <a:lnTo>
                    <a:pt x="0" y="0"/>
                  </a:lnTo>
                  <a:lnTo>
                    <a:pt x="598827" y="1418322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 userDrawn="1"/>
          </p:nvSpPr>
          <p:spPr>
            <a:xfrm flipV="1">
              <a:off x="10981437" y="1028695"/>
              <a:ext cx="1210563" cy="2096597"/>
            </a:xfrm>
            <a:prstGeom prst="triangle">
              <a:avLst>
                <a:gd name="adj" fmla="val 100000"/>
              </a:avLst>
            </a:prstGeom>
            <a:gradFill>
              <a:gsLst>
                <a:gs pos="63000">
                  <a:srgbClr val="A7D2E5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 userDrawn="1"/>
          </p:nvSpPr>
          <p:spPr>
            <a:xfrm flipV="1">
              <a:off x="10976024" y="1028694"/>
              <a:ext cx="1210563" cy="980579"/>
            </a:xfrm>
            <a:prstGeom prst="triangle">
              <a:avLst>
                <a:gd name="adj" fmla="val 100000"/>
              </a:avLst>
            </a:prstGeom>
            <a:gradFill>
              <a:gsLst>
                <a:gs pos="65000">
                  <a:srgbClr val="5CACCF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1"/>
            <p:cNvSpPr/>
            <p:nvPr userDrawn="1"/>
          </p:nvSpPr>
          <p:spPr>
            <a:xfrm>
              <a:off x="9315405" y="-484853"/>
              <a:ext cx="1697920" cy="2760286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7920" h="2760286">
                  <a:moveTo>
                    <a:pt x="0" y="2760286"/>
                  </a:moveTo>
                  <a:lnTo>
                    <a:pt x="77866" y="0"/>
                  </a:lnTo>
                  <a:lnTo>
                    <a:pt x="1697920" y="1535186"/>
                  </a:lnTo>
                  <a:lnTo>
                    <a:pt x="0" y="2760286"/>
                  </a:lnTo>
                  <a:close/>
                </a:path>
              </a:pathLst>
            </a:custGeom>
            <a:gradFill>
              <a:gsLst>
                <a:gs pos="93000">
                  <a:srgbClr val="52A4AE"/>
                </a:gs>
                <a:gs pos="40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1"/>
            <p:cNvSpPr/>
            <p:nvPr userDrawn="1"/>
          </p:nvSpPr>
          <p:spPr>
            <a:xfrm>
              <a:off x="7854758" y="-615311"/>
              <a:ext cx="1569062" cy="2897490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459311 w 1569062"/>
                <a:gd name="connsiteY0" fmla="*/ 2897490 h 2897490"/>
                <a:gd name="connsiteX1" fmla="*/ 0 w 1569062"/>
                <a:gd name="connsiteY1" fmla="*/ 1229977 h 2897490"/>
                <a:gd name="connsiteX2" fmla="*/ 1569062 w 1569062"/>
                <a:gd name="connsiteY2" fmla="*/ 0 h 2897490"/>
                <a:gd name="connsiteX3" fmla="*/ 1459311 w 1569062"/>
                <a:gd name="connsiteY3" fmla="*/ 2897490 h 2897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9062" h="2897490">
                  <a:moveTo>
                    <a:pt x="1459311" y="2897490"/>
                  </a:moveTo>
                  <a:lnTo>
                    <a:pt x="0" y="1229977"/>
                  </a:lnTo>
                  <a:lnTo>
                    <a:pt x="1569062" y="0"/>
                  </a:lnTo>
                  <a:lnTo>
                    <a:pt x="1459311" y="2897490"/>
                  </a:lnTo>
                  <a:close/>
                </a:path>
              </a:pathLst>
            </a:custGeom>
            <a:gradFill>
              <a:gsLst>
                <a:gs pos="100000">
                  <a:srgbClr val="52A4AE"/>
                </a:gs>
                <a:gs pos="37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1"/>
            <p:cNvSpPr/>
            <p:nvPr userDrawn="1"/>
          </p:nvSpPr>
          <p:spPr>
            <a:xfrm rot="19016716">
              <a:off x="7429689" y="1625281"/>
              <a:ext cx="749276" cy="47365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3510" h="1200099">
                  <a:moveTo>
                    <a:pt x="545691" y="1200100"/>
                  </a:moveTo>
                  <a:lnTo>
                    <a:pt x="0" y="287234"/>
                  </a:lnTo>
                  <a:lnTo>
                    <a:pt x="1113511" y="0"/>
                  </a:lnTo>
                  <a:lnTo>
                    <a:pt x="545691" y="1200100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3000">
                  <a:srgbClr val="92BFB5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1"/>
            <p:cNvSpPr/>
            <p:nvPr userDrawn="1"/>
          </p:nvSpPr>
          <p:spPr>
            <a:xfrm rot="19016716">
              <a:off x="6932975" y="1332339"/>
              <a:ext cx="813578" cy="55312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9070" h="1401450">
                  <a:moveTo>
                    <a:pt x="302414" y="1401450"/>
                  </a:moveTo>
                  <a:lnTo>
                    <a:pt x="0" y="1"/>
                  </a:lnTo>
                  <a:lnTo>
                    <a:pt x="1209069" y="699361"/>
                  </a:lnTo>
                  <a:lnTo>
                    <a:pt x="302414" y="1401450"/>
                  </a:lnTo>
                  <a:close/>
                </a:path>
              </a:pathLst>
            </a:custGeom>
            <a:gradFill>
              <a:gsLst>
                <a:gs pos="92000">
                  <a:srgbClr val="92BFB5"/>
                </a:gs>
                <a:gs pos="3000">
                  <a:srgbClr val="B6D3B7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1"/>
            <p:cNvSpPr/>
            <p:nvPr userDrawn="1"/>
          </p:nvSpPr>
          <p:spPr>
            <a:xfrm rot="19016716">
              <a:off x="6404298" y="1055749"/>
              <a:ext cx="493101" cy="564862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  <a:gd name="connsiteX0" fmla="*/ 0 w 1451958"/>
                <a:gd name="connsiteY0" fmla="*/ 699715 h 699715"/>
                <a:gd name="connsiteX1" fmla="*/ 242889 w 1451958"/>
                <a:gd name="connsiteY1" fmla="*/ 1 h 699715"/>
                <a:gd name="connsiteX2" fmla="*/ 1451958 w 1451958"/>
                <a:gd name="connsiteY2" fmla="*/ 699361 h 699715"/>
                <a:gd name="connsiteX3" fmla="*/ 0 w 1451958"/>
                <a:gd name="connsiteY3" fmla="*/ 699715 h 699715"/>
                <a:gd name="connsiteX0" fmla="*/ 0 w 732805"/>
                <a:gd name="connsiteY0" fmla="*/ 699715 h 1431177"/>
                <a:gd name="connsiteX1" fmla="*/ 242889 w 732805"/>
                <a:gd name="connsiteY1" fmla="*/ 1 h 1431177"/>
                <a:gd name="connsiteX2" fmla="*/ 732804 w 732805"/>
                <a:gd name="connsiteY2" fmla="*/ 1431176 h 1431177"/>
                <a:gd name="connsiteX3" fmla="*/ 0 w 732805"/>
                <a:gd name="connsiteY3" fmla="*/ 699715 h 143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2805" h="1431177">
                  <a:moveTo>
                    <a:pt x="0" y="699715"/>
                  </a:moveTo>
                  <a:lnTo>
                    <a:pt x="242889" y="1"/>
                  </a:lnTo>
                  <a:lnTo>
                    <a:pt x="732804" y="1431176"/>
                  </a:lnTo>
                  <a:lnTo>
                    <a:pt x="0" y="699715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3000">
                  <a:srgbClr val="92BFB5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1"/>
            <p:cNvSpPr/>
            <p:nvPr userDrawn="1"/>
          </p:nvSpPr>
          <p:spPr>
            <a:xfrm rot="19016716">
              <a:off x="6519455" y="1855065"/>
              <a:ext cx="420702" cy="399392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  <a:gd name="connsiteX0" fmla="*/ 0 w 1451958"/>
                <a:gd name="connsiteY0" fmla="*/ 699715 h 699715"/>
                <a:gd name="connsiteX1" fmla="*/ 242889 w 1451958"/>
                <a:gd name="connsiteY1" fmla="*/ 1 h 699715"/>
                <a:gd name="connsiteX2" fmla="*/ 1451958 w 1451958"/>
                <a:gd name="connsiteY2" fmla="*/ 699361 h 699715"/>
                <a:gd name="connsiteX3" fmla="*/ 0 w 1451958"/>
                <a:gd name="connsiteY3" fmla="*/ 699715 h 699715"/>
                <a:gd name="connsiteX0" fmla="*/ 0 w 732805"/>
                <a:gd name="connsiteY0" fmla="*/ 699715 h 1431177"/>
                <a:gd name="connsiteX1" fmla="*/ 242889 w 732805"/>
                <a:gd name="connsiteY1" fmla="*/ 1 h 1431177"/>
                <a:gd name="connsiteX2" fmla="*/ 732804 w 732805"/>
                <a:gd name="connsiteY2" fmla="*/ 1431176 h 1431177"/>
                <a:gd name="connsiteX3" fmla="*/ 0 w 732805"/>
                <a:gd name="connsiteY3" fmla="*/ 699715 h 1431177"/>
                <a:gd name="connsiteX0" fmla="*/ 0 w 732804"/>
                <a:gd name="connsiteY0" fmla="*/ 424454 h 1155916"/>
                <a:gd name="connsiteX1" fmla="*/ 703793 w 732804"/>
                <a:gd name="connsiteY1" fmla="*/ 1 h 1155916"/>
                <a:gd name="connsiteX2" fmla="*/ 732804 w 732804"/>
                <a:gd name="connsiteY2" fmla="*/ 1155915 h 1155916"/>
                <a:gd name="connsiteX3" fmla="*/ 0 w 732804"/>
                <a:gd name="connsiteY3" fmla="*/ 424454 h 1155916"/>
                <a:gd name="connsiteX0" fmla="*/ 0 w 703794"/>
                <a:gd name="connsiteY0" fmla="*/ 424454 h 1436384"/>
                <a:gd name="connsiteX1" fmla="*/ 703793 w 703794"/>
                <a:gd name="connsiteY1" fmla="*/ 1 h 1436384"/>
                <a:gd name="connsiteX2" fmla="*/ 358875 w 703794"/>
                <a:gd name="connsiteY2" fmla="*/ 1436384 h 1436384"/>
                <a:gd name="connsiteX3" fmla="*/ 0 w 703794"/>
                <a:gd name="connsiteY3" fmla="*/ 424454 h 1436384"/>
                <a:gd name="connsiteX0" fmla="*/ 0 w 625213"/>
                <a:gd name="connsiteY0" fmla="*/ 0 h 1011930"/>
                <a:gd name="connsiteX1" fmla="*/ 625212 w 625213"/>
                <a:gd name="connsiteY1" fmla="*/ 76158 h 1011930"/>
                <a:gd name="connsiteX2" fmla="*/ 358875 w 625213"/>
                <a:gd name="connsiteY2" fmla="*/ 1011930 h 1011930"/>
                <a:gd name="connsiteX3" fmla="*/ 0 w 625213"/>
                <a:gd name="connsiteY3" fmla="*/ 0 h 101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213" h="1011930">
                  <a:moveTo>
                    <a:pt x="0" y="0"/>
                  </a:moveTo>
                  <a:lnTo>
                    <a:pt x="625212" y="76158"/>
                  </a:lnTo>
                  <a:lnTo>
                    <a:pt x="358875" y="10119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92000">
                  <a:srgbClr val="92BFB5"/>
                </a:gs>
                <a:gs pos="3000">
                  <a:srgbClr val="B6D3B7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矩形 29"/>
          <p:cNvSpPr/>
          <p:nvPr userDrawn="1"/>
        </p:nvSpPr>
        <p:spPr>
          <a:xfrm>
            <a:off x="197820" y="263237"/>
            <a:ext cx="11797868" cy="660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 userDrawn="1"/>
        </p:nvSpPr>
        <p:spPr>
          <a:xfrm>
            <a:off x="6386946" y="5422432"/>
            <a:ext cx="5822505" cy="1446611"/>
          </a:xfrm>
          <a:prstGeom prst="triangle">
            <a:avLst>
              <a:gd name="adj" fmla="val 100000"/>
            </a:avLst>
          </a:prstGeom>
          <a:gradFill>
            <a:gsLst>
              <a:gs pos="67000">
                <a:srgbClr val="FFFFFF"/>
              </a:gs>
              <a:gs pos="0">
                <a:srgbClr val="E1EAEF">
                  <a:alpha val="57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5659987" y="1377793"/>
            <a:ext cx="906097" cy="0"/>
            <a:chOff x="5444832" y="1399309"/>
            <a:chExt cx="906097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444832" y="1399309"/>
              <a:ext cx="454994" cy="0"/>
            </a:xfrm>
            <a:prstGeom prst="line">
              <a:avLst/>
            </a:prstGeom>
            <a:ln w="57150"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95935" y="1399309"/>
              <a:ext cx="454994" cy="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81846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 flipH="1" flipV="1">
            <a:off x="-15944" y="5422431"/>
            <a:ext cx="1120172" cy="1152143"/>
            <a:chOff x="1565992" y="3100101"/>
            <a:chExt cx="1406469" cy="2632106"/>
          </a:xfrm>
        </p:grpSpPr>
        <p:sp>
          <p:nvSpPr>
            <p:cNvPr id="16" name="等腰三角形 26"/>
            <p:cNvSpPr/>
            <p:nvPr userDrawn="1"/>
          </p:nvSpPr>
          <p:spPr>
            <a:xfrm flipV="1">
              <a:off x="1565992" y="3111145"/>
              <a:ext cx="1406469" cy="2621062"/>
            </a:xfrm>
            <a:custGeom>
              <a:avLst/>
              <a:gdLst>
                <a:gd name="connsiteX0" fmla="*/ 0 w 1406469"/>
                <a:gd name="connsiteY0" fmla="*/ 3476740 h 3476740"/>
                <a:gd name="connsiteX1" fmla="*/ 1406469 w 1406469"/>
                <a:gd name="connsiteY1" fmla="*/ 0 h 3476740"/>
                <a:gd name="connsiteX2" fmla="*/ 1406469 w 1406469"/>
                <a:gd name="connsiteY2" fmla="*/ 3476740 h 3476740"/>
                <a:gd name="connsiteX3" fmla="*/ 0 w 1406469"/>
                <a:gd name="connsiteY3" fmla="*/ 3476740 h 3476740"/>
                <a:gd name="connsiteX0" fmla="*/ 0 w 1406469"/>
                <a:gd name="connsiteY0" fmla="*/ 3476740 h 3476740"/>
                <a:gd name="connsiteX1" fmla="*/ 1406469 w 1406469"/>
                <a:gd name="connsiteY1" fmla="*/ 0 h 3476740"/>
                <a:gd name="connsiteX2" fmla="*/ 1400412 w 1406469"/>
                <a:gd name="connsiteY2" fmla="*/ 881316 h 3476740"/>
                <a:gd name="connsiteX3" fmla="*/ 1406469 w 1406469"/>
                <a:gd name="connsiteY3" fmla="*/ 3476740 h 3476740"/>
                <a:gd name="connsiteX4" fmla="*/ 0 w 1406469"/>
                <a:gd name="connsiteY4" fmla="*/ 3476740 h 3476740"/>
                <a:gd name="connsiteX0" fmla="*/ 0 w 1406469"/>
                <a:gd name="connsiteY0" fmla="*/ 3476740 h 3476740"/>
                <a:gd name="connsiteX1" fmla="*/ 1058581 w 1406469"/>
                <a:gd name="connsiteY1" fmla="*/ 855678 h 3476740"/>
                <a:gd name="connsiteX2" fmla="*/ 1406469 w 1406469"/>
                <a:gd name="connsiteY2" fmla="*/ 0 h 3476740"/>
                <a:gd name="connsiteX3" fmla="*/ 1400412 w 1406469"/>
                <a:gd name="connsiteY3" fmla="*/ 881316 h 3476740"/>
                <a:gd name="connsiteX4" fmla="*/ 1406469 w 1406469"/>
                <a:gd name="connsiteY4" fmla="*/ 3476740 h 3476740"/>
                <a:gd name="connsiteX5" fmla="*/ 0 w 1406469"/>
                <a:gd name="connsiteY5" fmla="*/ 3476740 h 3476740"/>
                <a:gd name="connsiteX0" fmla="*/ 0 w 1406469"/>
                <a:gd name="connsiteY0" fmla="*/ 2621062 h 2621062"/>
                <a:gd name="connsiteX1" fmla="*/ 1058581 w 1406469"/>
                <a:gd name="connsiteY1" fmla="*/ 0 h 2621062"/>
                <a:gd name="connsiteX2" fmla="*/ 1400412 w 1406469"/>
                <a:gd name="connsiteY2" fmla="*/ 25638 h 2621062"/>
                <a:gd name="connsiteX3" fmla="*/ 1406469 w 1406469"/>
                <a:gd name="connsiteY3" fmla="*/ 2621062 h 2621062"/>
                <a:gd name="connsiteX4" fmla="*/ 0 w 1406469"/>
                <a:gd name="connsiteY4" fmla="*/ 2621062 h 262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469" h="2621062">
                  <a:moveTo>
                    <a:pt x="0" y="2621062"/>
                  </a:moveTo>
                  <a:lnTo>
                    <a:pt x="1058581" y="0"/>
                  </a:lnTo>
                  <a:lnTo>
                    <a:pt x="1400412" y="25638"/>
                  </a:lnTo>
                  <a:lnTo>
                    <a:pt x="1406469" y="2621062"/>
                  </a:lnTo>
                  <a:lnTo>
                    <a:pt x="0" y="2621062"/>
                  </a:lnTo>
                  <a:close/>
                </a:path>
              </a:pathLst>
            </a:custGeom>
            <a:gradFill>
              <a:gsLst>
                <a:gs pos="76000">
                  <a:srgbClr val="52A4AE"/>
                </a:gs>
                <a:gs pos="37000">
                  <a:srgbClr val="92BFB5"/>
                </a:gs>
              </a:gsLst>
              <a:lin ang="1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/>
          </p:nvSpPr>
          <p:spPr>
            <a:xfrm flipV="1">
              <a:off x="1779353" y="3100101"/>
              <a:ext cx="1175657" cy="1389601"/>
            </a:xfrm>
            <a:prstGeom prst="triangle">
              <a:avLst>
                <a:gd name="adj" fmla="val 100000"/>
              </a:avLst>
            </a:prstGeom>
            <a:gradFill>
              <a:gsLst>
                <a:gs pos="100000">
                  <a:srgbClr val="77B6BF"/>
                </a:gs>
                <a:gs pos="45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6404298" y="-615311"/>
            <a:ext cx="5787702" cy="3740603"/>
            <a:chOff x="6404298" y="-615311"/>
            <a:chExt cx="5787702" cy="3740603"/>
          </a:xfrm>
        </p:grpSpPr>
        <p:sp>
          <p:nvSpPr>
            <p:cNvPr id="19" name="等腰三角形 18"/>
            <p:cNvSpPr/>
            <p:nvPr userDrawn="1"/>
          </p:nvSpPr>
          <p:spPr>
            <a:xfrm flipV="1">
              <a:off x="9918359" y="-2"/>
              <a:ext cx="2273641" cy="2225843"/>
            </a:xfrm>
            <a:prstGeom prst="triangle">
              <a:avLst>
                <a:gd name="adj" fmla="val 100000"/>
              </a:avLst>
            </a:prstGeom>
            <a:gradFill>
              <a:gsLst>
                <a:gs pos="75000">
                  <a:srgbClr val="5CACCF"/>
                </a:gs>
                <a:gs pos="31000">
                  <a:srgbClr val="B6D3B7"/>
                </a:gs>
              </a:gsLst>
              <a:lin ang="30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21"/>
            <p:cNvSpPr/>
            <p:nvPr userDrawn="1"/>
          </p:nvSpPr>
          <p:spPr>
            <a:xfrm>
              <a:off x="7858555" y="613606"/>
              <a:ext cx="1215869" cy="1409798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546397 w 1546397"/>
                <a:gd name="connsiteY0" fmla="*/ 3258438 h 3258438"/>
                <a:gd name="connsiteX1" fmla="*/ 0 w 1546397"/>
                <a:gd name="connsiteY1" fmla="*/ 1532868 h 3258438"/>
                <a:gd name="connsiteX2" fmla="*/ 104074 w 1546397"/>
                <a:gd name="connsiteY2" fmla="*/ 0 h 3258438"/>
                <a:gd name="connsiteX3" fmla="*/ 1546397 w 1546397"/>
                <a:gd name="connsiteY3" fmla="*/ 3258438 h 3258438"/>
                <a:gd name="connsiteX0" fmla="*/ 1305765 w 1305765"/>
                <a:gd name="connsiteY0" fmla="*/ 1670270 h 1670270"/>
                <a:gd name="connsiteX1" fmla="*/ 0 w 1305765"/>
                <a:gd name="connsiteY1" fmla="*/ 1532868 h 1670270"/>
                <a:gd name="connsiteX2" fmla="*/ 104074 w 1305765"/>
                <a:gd name="connsiteY2" fmla="*/ 0 h 1670270"/>
                <a:gd name="connsiteX3" fmla="*/ 1305765 w 1305765"/>
                <a:gd name="connsiteY3" fmla="*/ 1670270 h 1670270"/>
                <a:gd name="connsiteX0" fmla="*/ 307144 w 307144"/>
                <a:gd name="connsiteY0" fmla="*/ 1249165 h 1532868"/>
                <a:gd name="connsiteX1" fmla="*/ 0 w 307144"/>
                <a:gd name="connsiteY1" fmla="*/ 1532868 h 1532868"/>
                <a:gd name="connsiteX2" fmla="*/ 104074 w 307144"/>
                <a:gd name="connsiteY2" fmla="*/ 0 h 1532868"/>
                <a:gd name="connsiteX3" fmla="*/ 307144 w 307144"/>
                <a:gd name="connsiteY3" fmla="*/ 1249165 h 1532868"/>
                <a:gd name="connsiteX0" fmla="*/ 728249 w 728249"/>
                <a:gd name="connsiteY0" fmla="*/ 1513860 h 1532868"/>
                <a:gd name="connsiteX1" fmla="*/ 0 w 728249"/>
                <a:gd name="connsiteY1" fmla="*/ 1532868 h 1532868"/>
                <a:gd name="connsiteX2" fmla="*/ 104074 w 728249"/>
                <a:gd name="connsiteY2" fmla="*/ 0 h 1532868"/>
                <a:gd name="connsiteX3" fmla="*/ 728249 w 728249"/>
                <a:gd name="connsiteY3" fmla="*/ 1513860 h 1532868"/>
                <a:gd name="connsiteX0" fmla="*/ 1273881 w 1273881"/>
                <a:gd name="connsiteY0" fmla="*/ 1574018 h 1593026"/>
                <a:gd name="connsiteX1" fmla="*/ 545632 w 1273881"/>
                <a:gd name="connsiteY1" fmla="*/ 1593026 h 1593026"/>
                <a:gd name="connsiteX2" fmla="*/ 0 w 1273881"/>
                <a:gd name="connsiteY2" fmla="*/ 0 h 1593026"/>
                <a:gd name="connsiteX3" fmla="*/ 1273881 w 1273881"/>
                <a:gd name="connsiteY3" fmla="*/ 1574018 h 1593026"/>
                <a:gd name="connsiteX0" fmla="*/ 1175168 w 1175168"/>
                <a:gd name="connsiteY0" fmla="*/ 1423350 h 1442358"/>
                <a:gd name="connsiteX1" fmla="*/ 446919 w 1175168"/>
                <a:gd name="connsiteY1" fmla="*/ 1442358 h 1442358"/>
                <a:gd name="connsiteX2" fmla="*/ 0 w 1175168"/>
                <a:gd name="connsiteY2" fmla="*/ 0 h 1442358"/>
                <a:gd name="connsiteX3" fmla="*/ 1175168 w 1175168"/>
                <a:gd name="connsiteY3" fmla="*/ 1423350 h 1442358"/>
                <a:gd name="connsiteX0" fmla="*/ 1215869 w 1215869"/>
                <a:gd name="connsiteY0" fmla="*/ 1390790 h 1409798"/>
                <a:gd name="connsiteX1" fmla="*/ 487620 w 1215869"/>
                <a:gd name="connsiteY1" fmla="*/ 1409798 h 1409798"/>
                <a:gd name="connsiteX2" fmla="*/ 0 w 1215869"/>
                <a:gd name="connsiteY2" fmla="*/ 0 h 1409798"/>
                <a:gd name="connsiteX3" fmla="*/ 1215869 w 1215869"/>
                <a:gd name="connsiteY3" fmla="*/ 1390790 h 140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869" h="1409798">
                  <a:moveTo>
                    <a:pt x="1215869" y="1390790"/>
                  </a:moveTo>
                  <a:lnTo>
                    <a:pt x="487620" y="1409798"/>
                  </a:lnTo>
                  <a:lnTo>
                    <a:pt x="0" y="0"/>
                  </a:lnTo>
                  <a:lnTo>
                    <a:pt x="1215869" y="1390790"/>
                  </a:lnTo>
                  <a:close/>
                </a:path>
              </a:pathLst>
            </a:custGeom>
            <a:gradFill>
              <a:gsLst>
                <a:gs pos="62000">
                  <a:srgbClr val="52A4AE"/>
                </a:gs>
                <a:gs pos="35000">
                  <a:srgbClr val="92BFB5"/>
                </a:gs>
              </a:gsLst>
              <a:lin ang="19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1"/>
            <p:cNvSpPr/>
            <p:nvPr userDrawn="1"/>
          </p:nvSpPr>
          <p:spPr>
            <a:xfrm>
              <a:off x="7854306" y="615599"/>
              <a:ext cx="598827" cy="142529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546397 w 1546397"/>
                <a:gd name="connsiteY0" fmla="*/ 3258438 h 3258438"/>
                <a:gd name="connsiteX1" fmla="*/ 0 w 1546397"/>
                <a:gd name="connsiteY1" fmla="*/ 1532868 h 3258438"/>
                <a:gd name="connsiteX2" fmla="*/ 104074 w 1546397"/>
                <a:gd name="connsiteY2" fmla="*/ 0 h 3258438"/>
                <a:gd name="connsiteX3" fmla="*/ 1546397 w 1546397"/>
                <a:gd name="connsiteY3" fmla="*/ 3258438 h 3258438"/>
                <a:gd name="connsiteX0" fmla="*/ 1305765 w 1305765"/>
                <a:gd name="connsiteY0" fmla="*/ 1670270 h 1670270"/>
                <a:gd name="connsiteX1" fmla="*/ 0 w 1305765"/>
                <a:gd name="connsiteY1" fmla="*/ 1532868 h 1670270"/>
                <a:gd name="connsiteX2" fmla="*/ 104074 w 1305765"/>
                <a:gd name="connsiteY2" fmla="*/ 0 h 1670270"/>
                <a:gd name="connsiteX3" fmla="*/ 1305765 w 1305765"/>
                <a:gd name="connsiteY3" fmla="*/ 1670270 h 1670270"/>
                <a:gd name="connsiteX0" fmla="*/ 307144 w 307144"/>
                <a:gd name="connsiteY0" fmla="*/ 1249165 h 1532868"/>
                <a:gd name="connsiteX1" fmla="*/ 0 w 307144"/>
                <a:gd name="connsiteY1" fmla="*/ 1532868 h 1532868"/>
                <a:gd name="connsiteX2" fmla="*/ 104074 w 307144"/>
                <a:gd name="connsiteY2" fmla="*/ 0 h 1532868"/>
                <a:gd name="connsiteX3" fmla="*/ 307144 w 307144"/>
                <a:gd name="connsiteY3" fmla="*/ 1249165 h 1532868"/>
                <a:gd name="connsiteX0" fmla="*/ 728249 w 728249"/>
                <a:gd name="connsiteY0" fmla="*/ 1513860 h 1532868"/>
                <a:gd name="connsiteX1" fmla="*/ 0 w 728249"/>
                <a:gd name="connsiteY1" fmla="*/ 1532868 h 1532868"/>
                <a:gd name="connsiteX2" fmla="*/ 104074 w 728249"/>
                <a:gd name="connsiteY2" fmla="*/ 0 h 1532868"/>
                <a:gd name="connsiteX3" fmla="*/ 728249 w 728249"/>
                <a:gd name="connsiteY3" fmla="*/ 1513860 h 1532868"/>
                <a:gd name="connsiteX0" fmla="*/ 1273881 w 1273881"/>
                <a:gd name="connsiteY0" fmla="*/ 1574018 h 1593026"/>
                <a:gd name="connsiteX1" fmla="*/ 545632 w 1273881"/>
                <a:gd name="connsiteY1" fmla="*/ 1593026 h 1593026"/>
                <a:gd name="connsiteX2" fmla="*/ 0 w 1273881"/>
                <a:gd name="connsiteY2" fmla="*/ 0 h 1593026"/>
                <a:gd name="connsiteX3" fmla="*/ 1273881 w 1273881"/>
                <a:gd name="connsiteY3" fmla="*/ 1574018 h 1593026"/>
                <a:gd name="connsiteX0" fmla="*/ 728249 w 728249"/>
                <a:gd name="connsiteY0" fmla="*/ 1369482 h 1388490"/>
                <a:gd name="connsiteX1" fmla="*/ 0 w 728249"/>
                <a:gd name="connsiteY1" fmla="*/ 1388490 h 1388490"/>
                <a:gd name="connsiteX2" fmla="*/ 272516 w 728249"/>
                <a:gd name="connsiteY2" fmla="*/ 0 h 1388490"/>
                <a:gd name="connsiteX3" fmla="*/ 728249 w 728249"/>
                <a:gd name="connsiteY3" fmla="*/ 1369482 h 1388490"/>
                <a:gd name="connsiteX0" fmla="*/ 487618 w 487618"/>
                <a:gd name="connsiteY0" fmla="*/ 1369482 h 1369482"/>
                <a:gd name="connsiteX1" fmla="*/ 0 w 487618"/>
                <a:gd name="connsiteY1" fmla="*/ 1364427 h 1369482"/>
                <a:gd name="connsiteX2" fmla="*/ 31885 w 487618"/>
                <a:gd name="connsiteY2" fmla="*/ 0 h 1369482"/>
                <a:gd name="connsiteX3" fmla="*/ 487618 w 487618"/>
                <a:gd name="connsiteY3" fmla="*/ 1369482 h 1369482"/>
                <a:gd name="connsiteX0" fmla="*/ 571839 w 571839"/>
                <a:gd name="connsiteY0" fmla="*/ 1369482 h 1376459"/>
                <a:gd name="connsiteX1" fmla="*/ 0 w 571839"/>
                <a:gd name="connsiteY1" fmla="*/ 1376459 h 1376459"/>
                <a:gd name="connsiteX2" fmla="*/ 116106 w 571839"/>
                <a:gd name="connsiteY2" fmla="*/ 0 h 1376459"/>
                <a:gd name="connsiteX3" fmla="*/ 571839 w 571839"/>
                <a:gd name="connsiteY3" fmla="*/ 1369482 h 1376459"/>
                <a:gd name="connsiteX0" fmla="*/ 571839 w 571839"/>
                <a:gd name="connsiteY0" fmla="*/ 1369482 h 1376459"/>
                <a:gd name="connsiteX1" fmla="*/ 0 w 571839"/>
                <a:gd name="connsiteY1" fmla="*/ 1376459 h 1376459"/>
                <a:gd name="connsiteX2" fmla="*/ 67979 w 571839"/>
                <a:gd name="connsiteY2" fmla="*/ 0 h 1376459"/>
                <a:gd name="connsiteX3" fmla="*/ 571839 w 571839"/>
                <a:gd name="connsiteY3" fmla="*/ 1369482 h 1376459"/>
                <a:gd name="connsiteX0" fmla="*/ 598827 w 598827"/>
                <a:gd name="connsiteY0" fmla="*/ 1418322 h 1425299"/>
                <a:gd name="connsiteX1" fmla="*/ 26988 w 598827"/>
                <a:gd name="connsiteY1" fmla="*/ 1425299 h 1425299"/>
                <a:gd name="connsiteX2" fmla="*/ 0 w 598827"/>
                <a:gd name="connsiteY2" fmla="*/ 0 h 1425299"/>
                <a:gd name="connsiteX3" fmla="*/ 598827 w 598827"/>
                <a:gd name="connsiteY3" fmla="*/ 1418322 h 1425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827" h="1425299">
                  <a:moveTo>
                    <a:pt x="598827" y="1418322"/>
                  </a:moveTo>
                  <a:lnTo>
                    <a:pt x="26988" y="1425299"/>
                  </a:lnTo>
                  <a:lnTo>
                    <a:pt x="0" y="0"/>
                  </a:lnTo>
                  <a:lnTo>
                    <a:pt x="598827" y="1418322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 userDrawn="1"/>
          </p:nvSpPr>
          <p:spPr>
            <a:xfrm flipV="1">
              <a:off x="10981437" y="1028695"/>
              <a:ext cx="1210563" cy="2096597"/>
            </a:xfrm>
            <a:prstGeom prst="triangle">
              <a:avLst>
                <a:gd name="adj" fmla="val 100000"/>
              </a:avLst>
            </a:prstGeom>
            <a:gradFill>
              <a:gsLst>
                <a:gs pos="63000">
                  <a:srgbClr val="A7D2E5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 userDrawn="1"/>
          </p:nvSpPr>
          <p:spPr>
            <a:xfrm flipV="1">
              <a:off x="10976024" y="1028694"/>
              <a:ext cx="1210563" cy="980579"/>
            </a:xfrm>
            <a:prstGeom prst="triangle">
              <a:avLst>
                <a:gd name="adj" fmla="val 100000"/>
              </a:avLst>
            </a:prstGeom>
            <a:gradFill>
              <a:gsLst>
                <a:gs pos="65000">
                  <a:srgbClr val="5CACCF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1"/>
            <p:cNvSpPr/>
            <p:nvPr userDrawn="1"/>
          </p:nvSpPr>
          <p:spPr>
            <a:xfrm>
              <a:off x="9315405" y="-484853"/>
              <a:ext cx="1697920" cy="2760286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7920" h="2760286">
                  <a:moveTo>
                    <a:pt x="0" y="2760286"/>
                  </a:moveTo>
                  <a:lnTo>
                    <a:pt x="77866" y="0"/>
                  </a:lnTo>
                  <a:lnTo>
                    <a:pt x="1697920" y="1535186"/>
                  </a:lnTo>
                  <a:lnTo>
                    <a:pt x="0" y="2760286"/>
                  </a:lnTo>
                  <a:close/>
                </a:path>
              </a:pathLst>
            </a:custGeom>
            <a:gradFill>
              <a:gsLst>
                <a:gs pos="93000">
                  <a:srgbClr val="52A4AE"/>
                </a:gs>
                <a:gs pos="40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1"/>
            <p:cNvSpPr/>
            <p:nvPr userDrawn="1"/>
          </p:nvSpPr>
          <p:spPr>
            <a:xfrm>
              <a:off x="7854758" y="-615311"/>
              <a:ext cx="1569062" cy="2897490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459311 w 1569062"/>
                <a:gd name="connsiteY0" fmla="*/ 2897490 h 2897490"/>
                <a:gd name="connsiteX1" fmla="*/ 0 w 1569062"/>
                <a:gd name="connsiteY1" fmla="*/ 1229977 h 2897490"/>
                <a:gd name="connsiteX2" fmla="*/ 1569062 w 1569062"/>
                <a:gd name="connsiteY2" fmla="*/ 0 h 2897490"/>
                <a:gd name="connsiteX3" fmla="*/ 1459311 w 1569062"/>
                <a:gd name="connsiteY3" fmla="*/ 2897490 h 2897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9062" h="2897490">
                  <a:moveTo>
                    <a:pt x="1459311" y="2897490"/>
                  </a:moveTo>
                  <a:lnTo>
                    <a:pt x="0" y="1229977"/>
                  </a:lnTo>
                  <a:lnTo>
                    <a:pt x="1569062" y="0"/>
                  </a:lnTo>
                  <a:lnTo>
                    <a:pt x="1459311" y="2897490"/>
                  </a:lnTo>
                  <a:close/>
                </a:path>
              </a:pathLst>
            </a:custGeom>
            <a:gradFill>
              <a:gsLst>
                <a:gs pos="100000">
                  <a:srgbClr val="52A4AE"/>
                </a:gs>
                <a:gs pos="37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1"/>
            <p:cNvSpPr/>
            <p:nvPr userDrawn="1"/>
          </p:nvSpPr>
          <p:spPr>
            <a:xfrm rot="19016716">
              <a:off x="7429689" y="1625281"/>
              <a:ext cx="749276" cy="47365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3510" h="1200099">
                  <a:moveTo>
                    <a:pt x="545691" y="1200100"/>
                  </a:moveTo>
                  <a:lnTo>
                    <a:pt x="0" y="287234"/>
                  </a:lnTo>
                  <a:lnTo>
                    <a:pt x="1113511" y="0"/>
                  </a:lnTo>
                  <a:lnTo>
                    <a:pt x="545691" y="1200100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3000">
                  <a:srgbClr val="92BFB5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1"/>
            <p:cNvSpPr/>
            <p:nvPr userDrawn="1"/>
          </p:nvSpPr>
          <p:spPr>
            <a:xfrm rot="19016716">
              <a:off x="6932975" y="1332339"/>
              <a:ext cx="813578" cy="55312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9070" h="1401450">
                  <a:moveTo>
                    <a:pt x="302414" y="1401450"/>
                  </a:moveTo>
                  <a:lnTo>
                    <a:pt x="0" y="1"/>
                  </a:lnTo>
                  <a:lnTo>
                    <a:pt x="1209069" y="699361"/>
                  </a:lnTo>
                  <a:lnTo>
                    <a:pt x="302414" y="1401450"/>
                  </a:lnTo>
                  <a:close/>
                </a:path>
              </a:pathLst>
            </a:custGeom>
            <a:gradFill>
              <a:gsLst>
                <a:gs pos="92000">
                  <a:srgbClr val="92BFB5"/>
                </a:gs>
                <a:gs pos="3000">
                  <a:srgbClr val="B6D3B7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1"/>
            <p:cNvSpPr/>
            <p:nvPr userDrawn="1"/>
          </p:nvSpPr>
          <p:spPr>
            <a:xfrm rot="19016716">
              <a:off x="6404298" y="1055749"/>
              <a:ext cx="493101" cy="564862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  <a:gd name="connsiteX0" fmla="*/ 0 w 1451958"/>
                <a:gd name="connsiteY0" fmla="*/ 699715 h 699715"/>
                <a:gd name="connsiteX1" fmla="*/ 242889 w 1451958"/>
                <a:gd name="connsiteY1" fmla="*/ 1 h 699715"/>
                <a:gd name="connsiteX2" fmla="*/ 1451958 w 1451958"/>
                <a:gd name="connsiteY2" fmla="*/ 699361 h 699715"/>
                <a:gd name="connsiteX3" fmla="*/ 0 w 1451958"/>
                <a:gd name="connsiteY3" fmla="*/ 699715 h 699715"/>
                <a:gd name="connsiteX0" fmla="*/ 0 w 732805"/>
                <a:gd name="connsiteY0" fmla="*/ 699715 h 1431177"/>
                <a:gd name="connsiteX1" fmla="*/ 242889 w 732805"/>
                <a:gd name="connsiteY1" fmla="*/ 1 h 1431177"/>
                <a:gd name="connsiteX2" fmla="*/ 732804 w 732805"/>
                <a:gd name="connsiteY2" fmla="*/ 1431176 h 1431177"/>
                <a:gd name="connsiteX3" fmla="*/ 0 w 732805"/>
                <a:gd name="connsiteY3" fmla="*/ 699715 h 143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2805" h="1431177">
                  <a:moveTo>
                    <a:pt x="0" y="699715"/>
                  </a:moveTo>
                  <a:lnTo>
                    <a:pt x="242889" y="1"/>
                  </a:lnTo>
                  <a:lnTo>
                    <a:pt x="732804" y="1431176"/>
                  </a:lnTo>
                  <a:lnTo>
                    <a:pt x="0" y="699715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3000">
                  <a:srgbClr val="92BFB5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1"/>
            <p:cNvSpPr/>
            <p:nvPr userDrawn="1"/>
          </p:nvSpPr>
          <p:spPr>
            <a:xfrm rot="19016716">
              <a:off x="6519455" y="1855065"/>
              <a:ext cx="420702" cy="399392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  <a:gd name="connsiteX0" fmla="*/ 0 w 1451958"/>
                <a:gd name="connsiteY0" fmla="*/ 699715 h 699715"/>
                <a:gd name="connsiteX1" fmla="*/ 242889 w 1451958"/>
                <a:gd name="connsiteY1" fmla="*/ 1 h 699715"/>
                <a:gd name="connsiteX2" fmla="*/ 1451958 w 1451958"/>
                <a:gd name="connsiteY2" fmla="*/ 699361 h 699715"/>
                <a:gd name="connsiteX3" fmla="*/ 0 w 1451958"/>
                <a:gd name="connsiteY3" fmla="*/ 699715 h 699715"/>
                <a:gd name="connsiteX0" fmla="*/ 0 w 732805"/>
                <a:gd name="connsiteY0" fmla="*/ 699715 h 1431177"/>
                <a:gd name="connsiteX1" fmla="*/ 242889 w 732805"/>
                <a:gd name="connsiteY1" fmla="*/ 1 h 1431177"/>
                <a:gd name="connsiteX2" fmla="*/ 732804 w 732805"/>
                <a:gd name="connsiteY2" fmla="*/ 1431176 h 1431177"/>
                <a:gd name="connsiteX3" fmla="*/ 0 w 732805"/>
                <a:gd name="connsiteY3" fmla="*/ 699715 h 1431177"/>
                <a:gd name="connsiteX0" fmla="*/ 0 w 732804"/>
                <a:gd name="connsiteY0" fmla="*/ 424454 h 1155916"/>
                <a:gd name="connsiteX1" fmla="*/ 703793 w 732804"/>
                <a:gd name="connsiteY1" fmla="*/ 1 h 1155916"/>
                <a:gd name="connsiteX2" fmla="*/ 732804 w 732804"/>
                <a:gd name="connsiteY2" fmla="*/ 1155915 h 1155916"/>
                <a:gd name="connsiteX3" fmla="*/ 0 w 732804"/>
                <a:gd name="connsiteY3" fmla="*/ 424454 h 1155916"/>
                <a:gd name="connsiteX0" fmla="*/ 0 w 703794"/>
                <a:gd name="connsiteY0" fmla="*/ 424454 h 1436384"/>
                <a:gd name="connsiteX1" fmla="*/ 703793 w 703794"/>
                <a:gd name="connsiteY1" fmla="*/ 1 h 1436384"/>
                <a:gd name="connsiteX2" fmla="*/ 358875 w 703794"/>
                <a:gd name="connsiteY2" fmla="*/ 1436384 h 1436384"/>
                <a:gd name="connsiteX3" fmla="*/ 0 w 703794"/>
                <a:gd name="connsiteY3" fmla="*/ 424454 h 1436384"/>
                <a:gd name="connsiteX0" fmla="*/ 0 w 625213"/>
                <a:gd name="connsiteY0" fmla="*/ 0 h 1011930"/>
                <a:gd name="connsiteX1" fmla="*/ 625212 w 625213"/>
                <a:gd name="connsiteY1" fmla="*/ 76158 h 1011930"/>
                <a:gd name="connsiteX2" fmla="*/ 358875 w 625213"/>
                <a:gd name="connsiteY2" fmla="*/ 1011930 h 1011930"/>
                <a:gd name="connsiteX3" fmla="*/ 0 w 625213"/>
                <a:gd name="connsiteY3" fmla="*/ 0 h 101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213" h="1011930">
                  <a:moveTo>
                    <a:pt x="0" y="0"/>
                  </a:moveTo>
                  <a:lnTo>
                    <a:pt x="625212" y="76158"/>
                  </a:lnTo>
                  <a:lnTo>
                    <a:pt x="358875" y="10119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92000">
                  <a:srgbClr val="92BFB5"/>
                </a:gs>
                <a:gs pos="3000">
                  <a:srgbClr val="B6D3B7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矩形 29"/>
          <p:cNvSpPr/>
          <p:nvPr userDrawn="1"/>
        </p:nvSpPr>
        <p:spPr>
          <a:xfrm>
            <a:off x="197820" y="263237"/>
            <a:ext cx="11797868" cy="660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 userDrawn="1"/>
        </p:nvSpPr>
        <p:spPr>
          <a:xfrm>
            <a:off x="6386946" y="5422432"/>
            <a:ext cx="5822505" cy="1446611"/>
          </a:xfrm>
          <a:prstGeom prst="triangle">
            <a:avLst>
              <a:gd name="adj" fmla="val 100000"/>
            </a:avLst>
          </a:prstGeom>
          <a:gradFill>
            <a:gsLst>
              <a:gs pos="67000">
                <a:srgbClr val="FFFFFF"/>
              </a:gs>
              <a:gs pos="0">
                <a:srgbClr val="E1EAEF">
                  <a:alpha val="57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5659987" y="1377793"/>
            <a:ext cx="906097" cy="0"/>
            <a:chOff x="5444832" y="1399309"/>
            <a:chExt cx="906097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444832" y="1399309"/>
              <a:ext cx="454994" cy="0"/>
            </a:xfrm>
            <a:prstGeom prst="line">
              <a:avLst/>
            </a:prstGeom>
            <a:ln w="57150"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95935" y="1399309"/>
              <a:ext cx="454994" cy="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42161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 flipH="1" flipV="1">
            <a:off x="-15944" y="5422431"/>
            <a:ext cx="1120172" cy="1152143"/>
            <a:chOff x="1565992" y="3100101"/>
            <a:chExt cx="1406469" cy="2632106"/>
          </a:xfrm>
        </p:grpSpPr>
        <p:sp>
          <p:nvSpPr>
            <p:cNvPr id="16" name="等腰三角形 26"/>
            <p:cNvSpPr/>
            <p:nvPr userDrawn="1"/>
          </p:nvSpPr>
          <p:spPr>
            <a:xfrm flipV="1">
              <a:off x="1565992" y="3111145"/>
              <a:ext cx="1406469" cy="2621062"/>
            </a:xfrm>
            <a:custGeom>
              <a:avLst/>
              <a:gdLst>
                <a:gd name="connsiteX0" fmla="*/ 0 w 1406469"/>
                <a:gd name="connsiteY0" fmla="*/ 3476740 h 3476740"/>
                <a:gd name="connsiteX1" fmla="*/ 1406469 w 1406469"/>
                <a:gd name="connsiteY1" fmla="*/ 0 h 3476740"/>
                <a:gd name="connsiteX2" fmla="*/ 1406469 w 1406469"/>
                <a:gd name="connsiteY2" fmla="*/ 3476740 h 3476740"/>
                <a:gd name="connsiteX3" fmla="*/ 0 w 1406469"/>
                <a:gd name="connsiteY3" fmla="*/ 3476740 h 3476740"/>
                <a:gd name="connsiteX0" fmla="*/ 0 w 1406469"/>
                <a:gd name="connsiteY0" fmla="*/ 3476740 h 3476740"/>
                <a:gd name="connsiteX1" fmla="*/ 1406469 w 1406469"/>
                <a:gd name="connsiteY1" fmla="*/ 0 h 3476740"/>
                <a:gd name="connsiteX2" fmla="*/ 1400412 w 1406469"/>
                <a:gd name="connsiteY2" fmla="*/ 881316 h 3476740"/>
                <a:gd name="connsiteX3" fmla="*/ 1406469 w 1406469"/>
                <a:gd name="connsiteY3" fmla="*/ 3476740 h 3476740"/>
                <a:gd name="connsiteX4" fmla="*/ 0 w 1406469"/>
                <a:gd name="connsiteY4" fmla="*/ 3476740 h 3476740"/>
                <a:gd name="connsiteX0" fmla="*/ 0 w 1406469"/>
                <a:gd name="connsiteY0" fmla="*/ 3476740 h 3476740"/>
                <a:gd name="connsiteX1" fmla="*/ 1058581 w 1406469"/>
                <a:gd name="connsiteY1" fmla="*/ 855678 h 3476740"/>
                <a:gd name="connsiteX2" fmla="*/ 1406469 w 1406469"/>
                <a:gd name="connsiteY2" fmla="*/ 0 h 3476740"/>
                <a:gd name="connsiteX3" fmla="*/ 1400412 w 1406469"/>
                <a:gd name="connsiteY3" fmla="*/ 881316 h 3476740"/>
                <a:gd name="connsiteX4" fmla="*/ 1406469 w 1406469"/>
                <a:gd name="connsiteY4" fmla="*/ 3476740 h 3476740"/>
                <a:gd name="connsiteX5" fmla="*/ 0 w 1406469"/>
                <a:gd name="connsiteY5" fmla="*/ 3476740 h 3476740"/>
                <a:gd name="connsiteX0" fmla="*/ 0 w 1406469"/>
                <a:gd name="connsiteY0" fmla="*/ 2621062 h 2621062"/>
                <a:gd name="connsiteX1" fmla="*/ 1058581 w 1406469"/>
                <a:gd name="connsiteY1" fmla="*/ 0 h 2621062"/>
                <a:gd name="connsiteX2" fmla="*/ 1400412 w 1406469"/>
                <a:gd name="connsiteY2" fmla="*/ 25638 h 2621062"/>
                <a:gd name="connsiteX3" fmla="*/ 1406469 w 1406469"/>
                <a:gd name="connsiteY3" fmla="*/ 2621062 h 2621062"/>
                <a:gd name="connsiteX4" fmla="*/ 0 w 1406469"/>
                <a:gd name="connsiteY4" fmla="*/ 2621062 h 262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469" h="2621062">
                  <a:moveTo>
                    <a:pt x="0" y="2621062"/>
                  </a:moveTo>
                  <a:lnTo>
                    <a:pt x="1058581" y="0"/>
                  </a:lnTo>
                  <a:lnTo>
                    <a:pt x="1400412" y="25638"/>
                  </a:lnTo>
                  <a:lnTo>
                    <a:pt x="1406469" y="2621062"/>
                  </a:lnTo>
                  <a:lnTo>
                    <a:pt x="0" y="2621062"/>
                  </a:lnTo>
                  <a:close/>
                </a:path>
              </a:pathLst>
            </a:custGeom>
            <a:gradFill>
              <a:gsLst>
                <a:gs pos="76000">
                  <a:srgbClr val="52A4AE"/>
                </a:gs>
                <a:gs pos="37000">
                  <a:srgbClr val="92BFB5"/>
                </a:gs>
              </a:gsLst>
              <a:lin ang="1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/>
          </p:nvSpPr>
          <p:spPr>
            <a:xfrm flipV="1">
              <a:off x="1779353" y="3100101"/>
              <a:ext cx="1175657" cy="1389601"/>
            </a:xfrm>
            <a:prstGeom prst="triangle">
              <a:avLst>
                <a:gd name="adj" fmla="val 100000"/>
              </a:avLst>
            </a:prstGeom>
            <a:gradFill>
              <a:gsLst>
                <a:gs pos="100000">
                  <a:srgbClr val="77B6BF"/>
                </a:gs>
                <a:gs pos="45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6404298" y="-615311"/>
            <a:ext cx="5787702" cy="3740603"/>
            <a:chOff x="6404298" y="-615311"/>
            <a:chExt cx="5787702" cy="3740603"/>
          </a:xfrm>
        </p:grpSpPr>
        <p:sp>
          <p:nvSpPr>
            <p:cNvPr id="19" name="等腰三角形 18"/>
            <p:cNvSpPr/>
            <p:nvPr userDrawn="1"/>
          </p:nvSpPr>
          <p:spPr>
            <a:xfrm flipV="1">
              <a:off x="9918359" y="-2"/>
              <a:ext cx="2273641" cy="2225843"/>
            </a:xfrm>
            <a:prstGeom prst="triangle">
              <a:avLst>
                <a:gd name="adj" fmla="val 100000"/>
              </a:avLst>
            </a:prstGeom>
            <a:gradFill>
              <a:gsLst>
                <a:gs pos="75000">
                  <a:srgbClr val="5CACCF"/>
                </a:gs>
                <a:gs pos="31000">
                  <a:srgbClr val="B6D3B7"/>
                </a:gs>
              </a:gsLst>
              <a:lin ang="30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21"/>
            <p:cNvSpPr/>
            <p:nvPr userDrawn="1"/>
          </p:nvSpPr>
          <p:spPr>
            <a:xfrm>
              <a:off x="7858555" y="613606"/>
              <a:ext cx="1215869" cy="1409798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546397 w 1546397"/>
                <a:gd name="connsiteY0" fmla="*/ 3258438 h 3258438"/>
                <a:gd name="connsiteX1" fmla="*/ 0 w 1546397"/>
                <a:gd name="connsiteY1" fmla="*/ 1532868 h 3258438"/>
                <a:gd name="connsiteX2" fmla="*/ 104074 w 1546397"/>
                <a:gd name="connsiteY2" fmla="*/ 0 h 3258438"/>
                <a:gd name="connsiteX3" fmla="*/ 1546397 w 1546397"/>
                <a:gd name="connsiteY3" fmla="*/ 3258438 h 3258438"/>
                <a:gd name="connsiteX0" fmla="*/ 1305765 w 1305765"/>
                <a:gd name="connsiteY0" fmla="*/ 1670270 h 1670270"/>
                <a:gd name="connsiteX1" fmla="*/ 0 w 1305765"/>
                <a:gd name="connsiteY1" fmla="*/ 1532868 h 1670270"/>
                <a:gd name="connsiteX2" fmla="*/ 104074 w 1305765"/>
                <a:gd name="connsiteY2" fmla="*/ 0 h 1670270"/>
                <a:gd name="connsiteX3" fmla="*/ 1305765 w 1305765"/>
                <a:gd name="connsiteY3" fmla="*/ 1670270 h 1670270"/>
                <a:gd name="connsiteX0" fmla="*/ 307144 w 307144"/>
                <a:gd name="connsiteY0" fmla="*/ 1249165 h 1532868"/>
                <a:gd name="connsiteX1" fmla="*/ 0 w 307144"/>
                <a:gd name="connsiteY1" fmla="*/ 1532868 h 1532868"/>
                <a:gd name="connsiteX2" fmla="*/ 104074 w 307144"/>
                <a:gd name="connsiteY2" fmla="*/ 0 h 1532868"/>
                <a:gd name="connsiteX3" fmla="*/ 307144 w 307144"/>
                <a:gd name="connsiteY3" fmla="*/ 1249165 h 1532868"/>
                <a:gd name="connsiteX0" fmla="*/ 728249 w 728249"/>
                <a:gd name="connsiteY0" fmla="*/ 1513860 h 1532868"/>
                <a:gd name="connsiteX1" fmla="*/ 0 w 728249"/>
                <a:gd name="connsiteY1" fmla="*/ 1532868 h 1532868"/>
                <a:gd name="connsiteX2" fmla="*/ 104074 w 728249"/>
                <a:gd name="connsiteY2" fmla="*/ 0 h 1532868"/>
                <a:gd name="connsiteX3" fmla="*/ 728249 w 728249"/>
                <a:gd name="connsiteY3" fmla="*/ 1513860 h 1532868"/>
                <a:gd name="connsiteX0" fmla="*/ 1273881 w 1273881"/>
                <a:gd name="connsiteY0" fmla="*/ 1574018 h 1593026"/>
                <a:gd name="connsiteX1" fmla="*/ 545632 w 1273881"/>
                <a:gd name="connsiteY1" fmla="*/ 1593026 h 1593026"/>
                <a:gd name="connsiteX2" fmla="*/ 0 w 1273881"/>
                <a:gd name="connsiteY2" fmla="*/ 0 h 1593026"/>
                <a:gd name="connsiteX3" fmla="*/ 1273881 w 1273881"/>
                <a:gd name="connsiteY3" fmla="*/ 1574018 h 1593026"/>
                <a:gd name="connsiteX0" fmla="*/ 1175168 w 1175168"/>
                <a:gd name="connsiteY0" fmla="*/ 1423350 h 1442358"/>
                <a:gd name="connsiteX1" fmla="*/ 446919 w 1175168"/>
                <a:gd name="connsiteY1" fmla="*/ 1442358 h 1442358"/>
                <a:gd name="connsiteX2" fmla="*/ 0 w 1175168"/>
                <a:gd name="connsiteY2" fmla="*/ 0 h 1442358"/>
                <a:gd name="connsiteX3" fmla="*/ 1175168 w 1175168"/>
                <a:gd name="connsiteY3" fmla="*/ 1423350 h 1442358"/>
                <a:gd name="connsiteX0" fmla="*/ 1215869 w 1215869"/>
                <a:gd name="connsiteY0" fmla="*/ 1390790 h 1409798"/>
                <a:gd name="connsiteX1" fmla="*/ 487620 w 1215869"/>
                <a:gd name="connsiteY1" fmla="*/ 1409798 h 1409798"/>
                <a:gd name="connsiteX2" fmla="*/ 0 w 1215869"/>
                <a:gd name="connsiteY2" fmla="*/ 0 h 1409798"/>
                <a:gd name="connsiteX3" fmla="*/ 1215869 w 1215869"/>
                <a:gd name="connsiteY3" fmla="*/ 1390790 h 140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869" h="1409798">
                  <a:moveTo>
                    <a:pt x="1215869" y="1390790"/>
                  </a:moveTo>
                  <a:lnTo>
                    <a:pt x="487620" y="1409798"/>
                  </a:lnTo>
                  <a:lnTo>
                    <a:pt x="0" y="0"/>
                  </a:lnTo>
                  <a:lnTo>
                    <a:pt x="1215869" y="1390790"/>
                  </a:lnTo>
                  <a:close/>
                </a:path>
              </a:pathLst>
            </a:custGeom>
            <a:gradFill>
              <a:gsLst>
                <a:gs pos="62000">
                  <a:srgbClr val="52A4AE"/>
                </a:gs>
                <a:gs pos="35000">
                  <a:srgbClr val="92BFB5"/>
                </a:gs>
              </a:gsLst>
              <a:lin ang="19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1"/>
            <p:cNvSpPr/>
            <p:nvPr userDrawn="1"/>
          </p:nvSpPr>
          <p:spPr>
            <a:xfrm>
              <a:off x="7854306" y="615599"/>
              <a:ext cx="598827" cy="142529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546397 w 1546397"/>
                <a:gd name="connsiteY0" fmla="*/ 3258438 h 3258438"/>
                <a:gd name="connsiteX1" fmla="*/ 0 w 1546397"/>
                <a:gd name="connsiteY1" fmla="*/ 1532868 h 3258438"/>
                <a:gd name="connsiteX2" fmla="*/ 104074 w 1546397"/>
                <a:gd name="connsiteY2" fmla="*/ 0 h 3258438"/>
                <a:gd name="connsiteX3" fmla="*/ 1546397 w 1546397"/>
                <a:gd name="connsiteY3" fmla="*/ 3258438 h 3258438"/>
                <a:gd name="connsiteX0" fmla="*/ 1305765 w 1305765"/>
                <a:gd name="connsiteY0" fmla="*/ 1670270 h 1670270"/>
                <a:gd name="connsiteX1" fmla="*/ 0 w 1305765"/>
                <a:gd name="connsiteY1" fmla="*/ 1532868 h 1670270"/>
                <a:gd name="connsiteX2" fmla="*/ 104074 w 1305765"/>
                <a:gd name="connsiteY2" fmla="*/ 0 h 1670270"/>
                <a:gd name="connsiteX3" fmla="*/ 1305765 w 1305765"/>
                <a:gd name="connsiteY3" fmla="*/ 1670270 h 1670270"/>
                <a:gd name="connsiteX0" fmla="*/ 307144 w 307144"/>
                <a:gd name="connsiteY0" fmla="*/ 1249165 h 1532868"/>
                <a:gd name="connsiteX1" fmla="*/ 0 w 307144"/>
                <a:gd name="connsiteY1" fmla="*/ 1532868 h 1532868"/>
                <a:gd name="connsiteX2" fmla="*/ 104074 w 307144"/>
                <a:gd name="connsiteY2" fmla="*/ 0 h 1532868"/>
                <a:gd name="connsiteX3" fmla="*/ 307144 w 307144"/>
                <a:gd name="connsiteY3" fmla="*/ 1249165 h 1532868"/>
                <a:gd name="connsiteX0" fmla="*/ 728249 w 728249"/>
                <a:gd name="connsiteY0" fmla="*/ 1513860 h 1532868"/>
                <a:gd name="connsiteX1" fmla="*/ 0 w 728249"/>
                <a:gd name="connsiteY1" fmla="*/ 1532868 h 1532868"/>
                <a:gd name="connsiteX2" fmla="*/ 104074 w 728249"/>
                <a:gd name="connsiteY2" fmla="*/ 0 h 1532868"/>
                <a:gd name="connsiteX3" fmla="*/ 728249 w 728249"/>
                <a:gd name="connsiteY3" fmla="*/ 1513860 h 1532868"/>
                <a:gd name="connsiteX0" fmla="*/ 1273881 w 1273881"/>
                <a:gd name="connsiteY0" fmla="*/ 1574018 h 1593026"/>
                <a:gd name="connsiteX1" fmla="*/ 545632 w 1273881"/>
                <a:gd name="connsiteY1" fmla="*/ 1593026 h 1593026"/>
                <a:gd name="connsiteX2" fmla="*/ 0 w 1273881"/>
                <a:gd name="connsiteY2" fmla="*/ 0 h 1593026"/>
                <a:gd name="connsiteX3" fmla="*/ 1273881 w 1273881"/>
                <a:gd name="connsiteY3" fmla="*/ 1574018 h 1593026"/>
                <a:gd name="connsiteX0" fmla="*/ 728249 w 728249"/>
                <a:gd name="connsiteY0" fmla="*/ 1369482 h 1388490"/>
                <a:gd name="connsiteX1" fmla="*/ 0 w 728249"/>
                <a:gd name="connsiteY1" fmla="*/ 1388490 h 1388490"/>
                <a:gd name="connsiteX2" fmla="*/ 272516 w 728249"/>
                <a:gd name="connsiteY2" fmla="*/ 0 h 1388490"/>
                <a:gd name="connsiteX3" fmla="*/ 728249 w 728249"/>
                <a:gd name="connsiteY3" fmla="*/ 1369482 h 1388490"/>
                <a:gd name="connsiteX0" fmla="*/ 487618 w 487618"/>
                <a:gd name="connsiteY0" fmla="*/ 1369482 h 1369482"/>
                <a:gd name="connsiteX1" fmla="*/ 0 w 487618"/>
                <a:gd name="connsiteY1" fmla="*/ 1364427 h 1369482"/>
                <a:gd name="connsiteX2" fmla="*/ 31885 w 487618"/>
                <a:gd name="connsiteY2" fmla="*/ 0 h 1369482"/>
                <a:gd name="connsiteX3" fmla="*/ 487618 w 487618"/>
                <a:gd name="connsiteY3" fmla="*/ 1369482 h 1369482"/>
                <a:gd name="connsiteX0" fmla="*/ 571839 w 571839"/>
                <a:gd name="connsiteY0" fmla="*/ 1369482 h 1376459"/>
                <a:gd name="connsiteX1" fmla="*/ 0 w 571839"/>
                <a:gd name="connsiteY1" fmla="*/ 1376459 h 1376459"/>
                <a:gd name="connsiteX2" fmla="*/ 116106 w 571839"/>
                <a:gd name="connsiteY2" fmla="*/ 0 h 1376459"/>
                <a:gd name="connsiteX3" fmla="*/ 571839 w 571839"/>
                <a:gd name="connsiteY3" fmla="*/ 1369482 h 1376459"/>
                <a:gd name="connsiteX0" fmla="*/ 571839 w 571839"/>
                <a:gd name="connsiteY0" fmla="*/ 1369482 h 1376459"/>
                <a:gd name="connsiteX1" fmla="*/ 0 w 571839"/>
                <a:gd name="connsiteY1" fmla="*/ 1376459 h 1376459"/>
                <a:gd name="connsiteX2" fmla="*/ 67979 w 571839"/>
                <a:gd name="connsiteY2" fmla="*/ 0 h 1376459"/>
                <a:gd name="connsiteX3" fmla="*/ 571839 w 571839"/>
                <a:gd name="connsiteY3" fmla="*/ 1369482 h 1376459"/>
                <a:gd name="connsiteX0" fmla="*/ 598827 w 598827"/>
                <a:gd name="connsiteY0" fmla="*/ 1418322 h 1425299"/>
                <a:gd name="connsiteX1" fmla="*/ 26988 w 598827"/>
                <a:gd name="connsiteY1" fmla="*/ 1425299 h 1425299"/>
                <a:gd name="connsiteX2" fmla="*/ 0 w 598827"/>
                <a:gd name="connsiteY2" fmla="*/ 0 h 1425299"/>
                <a:gd name="connsiteX3" fmla="*/ 598827 w 598827"/>
                <a:gd name="connsiteY3" fmla="*/ 1418322 h 1425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827" h="1425299">
                  <a:moveTo>
                    <a:pt x="598827" y="1418322"/>
                  </a:moveTo>
                  <a:lnTo>
                    <a:pt x="26988" y="1425299"/>
                  </a:lnTo>
                  <a:lnTo>
                    <a:pt x="0" y="0"/>
                  </a:lnTo>
                  <a:lnTo>
                    <a:pt x="598827" y="1418322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 userDrawn="1"/>
          </p:nvSpPr>
          <p:spPr>
            <a:xfrm flipV="1">
              <a:off x="10981437" y="1028695"/>
              <a:ext cx="1210563" cy="2096597"/>
            </a:xfrm>
            <a:prstGeom prst="triangle">
              <a:avLst>
                <a:gd name="adj" fmla="val 100000"/>
              </a:avLst>
            </a:prstGeom>
            <a:gradFill>
              <a:gsLst>
                <a:gs pos="63000">
                  <a:srgbClr val="A7D2E5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 userDrawn="1"/>
          </p:nvSpPr>
          <p:spPr>
            <a:xfrm flipV="1">
              <a:off x="10976024" y="1028694"/>
              <a:ext cx="1210563" cy="980579"/>
            </a:xfrm>
            <a:prstGeom prst="triangle">
              <a:avLst>
                <a:gd name="adj" fmla="val 100000"/>
              </a:avLst>
            </a:prstGeom>
            <a:gradFill>
              <a:gsLst>
                <a:gs pos="65000">
                  <a:srgbClr val="5CACCF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1"/>
            <p:cNvSpPr/>
            <p:nvPr userDrawn="1"/>
          </p:nvSpPr>
          <p:spPr>
            <a:xfrm>
              <a:off x="9315405" y="-484853"/>
              <a:ext cx="1697920" cy="2760286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7920" h="2760286">
                  <a:moveTo>
                    <a:pt x="0" y="2760286"/>
                  </a:moveTo>
                  <a:lnTo>
                    <a:pt x="77866" y="0"/>
                  </a:lnTo>
                  <a:lnTo>
                    <a:pt x="1697920" y="1535186"/>
                  </a:lnTo>
                  <a:lnTo>
                    <a:pt x="0" y="2760286"/>
                  </a:lnTo>
                  <a:close/>
                </a:path>
              </a:pathLst>
            </a:custGeom>
            <a:gradFill>
              <a:gsLst>
                <a:gs pos="93000">
                  <a:srgbClr val="52A4AE"/>
                </a:gs>
                <a:gs pos="40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1"/>
            <p:cNvSpPr/>
            <p:nvPr userDrawn="1"/>
          </p:nvSpPr>
          <p:spPr>
            <a:xfrm>
              <a:off x="7854758" y="-615311"/>
              <a:ext cx="1569062" cy="2897490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459311 w 1569062"/>
                <a:gd name="connsiteY0" fmla="*/ 2897490 h 2897490"/>
                <a:gd name="connsiteX1" fmla="*/ 0 w 1569062"/>
                <a:gd name="connsiteY1" fmla="*/ 1229977 h 2897490"/>
                <a:gd name="connsiteX2" fmla="*/ 1569062 w 1569062"/>
                <a:gd name="connsiteY2" fmla="*/ 0 h 2897490"/>
                <a:gd name="connsiteX3" fmla="*/ 1459311 w 1569062"/>
                <a:gd name="connsiteY3" fmla="*/ 2897490 h 2897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9062" h="2897490">
                  <a:moveTo>
                    <a:pt x="1459311" y="2897490"/>
                  </a:moveTo>
                  <a:lnTo>
                    <a:pt x="0" y="1229977"/>
                  </a:lnTo>
                  <a:lnTo>
                    <a:pt x="1569062" y="0"/>
                  </a:lnTo>
                  <a:lnTo>
                    <a:pt x="1459311" y="2897490"/>
                  </a:lnTo>
                  <a:close/>
                </a:path>
              </a:pathLst>
            </a:custGeom>
            <a:gradFill>
              <a:gsLst>
                <a:gs pos="100000">
                  <a:srgbClr val="52A4AE"/>
                </a:gs>
                <a:gs pos="37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1"/>
            <p:cNvSpPr/>
            <p:nvPr userDrawn="1"/>
          </p:nvSpPr>
          <p:spPr>
            <a:xfrm rot="19016716">
              <a:off x="7429689" y="1625281"/>
              <a:ext cx="749276" cy="47365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3510" h="1200099">
                  <a:moveTo>
                    <a:pt x="545691" y="1200100"/>
                  </a:moveTo>
                  <a:lnTo>
                    <a:pt x="0" y="287234"/>
                  </a:lnTo>
                  <a:lnTo>
                    <a:pt x="1113511" y="0"/>
                  </a:lnTo>
                  <a:lnTo>
                    <a:pt x="545691" y="1200100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3000">
                  <a:srgbClr val="92BFB5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1"/>
            <p:cNvSpPr/>
            <p:nvPr userDrawn="1"/>
          </p:nvSpPr>
          <p:spPr>
            <a:xfrm rot="19016716">
              <a:off x="6932975" y="1332339"/>
              <a:ext cx="813578" cy="55312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9070" h="1401450">
                  <a:moveTo>
                    <a:pt x="302414" y="1401450"/>
                  </a:moveTo>
                  <a:lnTo>
                    <a:pt x="0" y="1"/>
                  </a:lnTo>
                  <a:lnTo>
                    <a:pt x="1209069" y="699361"/>
                  </a:lnTo>
                  <a:lnTo>
                    <a:pt x="302414" y="1401450"/>
                  </a:lnTo>
                  <a:close/>
                </a:path>
              </a:pathLst>
            </a:custGeom>
            <a:gradFill>
              <a:gsLst>
                <a:gs pos="92000">
                  <a:srgbClr val="92BFB5"/>
                </a:gs>
                <a:gs pos="3000">
                  <a:srgbClr val="B6D3B7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1"/>
            <p:cNvSpPr/>
            <p:nvPr userDrawn="1"/>
          </p:nvSpPr>
          <p:spPr>
            <a:xfrm rot="19016716">
              <a:off x="6404298" y="1055749"/>
              <a:ext cx="493101" cy="564862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  <a:gd name="connsiteX0" fmla="*/ 0 w 1451958"/>
                <a:gd name="connsiteY0" fmla="*/ 699715 h 699715"/>
                <a:gd name="connsiteX1" fmla="*/ 242889 w 1451958"/>
                <a:gd name="connsiteY1" fmla="*/ 1 h 699715"/>
                <a:gd name="connsiteX2" fmla="*/ 1451958 w 1451958"/>
                <a:gd name="connsiteY2" fmla="*/ 699361 h 699715"/>
                <a:gd name="connsiteX3" fmla="*/ 0 w 1451958"/>
                <a:gd name="connsiteY3" fmla="*/ 699715 h 699715"/>
                <a:gd name="connsiteX0" fmla="*/ 0 w 732805"/>
                <a:gd name="connsiteY0" fmla="*/ 699715 h 1431177"/>
                <a:gd name="connsiteX1" fmla="*/ 242889 w 732805"/>
                <a:gd name="connsiteY1" fmla="*/ 1 h 1431177"/>
                <a:gd name="connsiteX2" fmla="*/ 732804 w 732805"/>
                <a:gd name="connsiteY2" fmla="*/ 1431176 h 1431177"/>
                <a:gd name="connsiteX3" fmla="*/ 0 w 732805"/>
                <a:gd name="connsiteY3" fmla="*/ 699715 h 143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2805" h="1431177">
                  <a:moveTo>
                    <a:pt x="0" y="699715"/>
                  </a:moveTo>
                  <a:lnTo>
                    <a:pt x="242889" y="1"/>
                  </a:lnTo>
                  <a:lnTo>
                    <a:pt x="732804" y="1431176"/>
                  </a:lnTo>
                  <a:lnTo>
                    <a:pt x="0" y="699715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3000">
                  <a:srgbClr val="92BFB5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1"/>
            <p:cNvSpPr/>
            <p:nvPr userDrawn="1"/>
          </p:nvSpPr>
          <p:spPr>
            <a:xfrm rot="19016716">
              <a:off x="6519455" y="1855065"/>
              <a:ext cx="420702" cy="399392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  <a:gd name="connsiteX0" fmla="*/ 0 w 1451958"/>
                <a:gd name="connsiteY0" fmla="*/ 699715 h 699715"/>
                <a:gd name="connsiteX1" fmla="*/ 242889 w 1451958"/>
                <a:gd name="connsiteY1" fmla="*/ 1 h 699715"/>
                <a:gd name="connsiteX2" fmla="*/ 1451958 w 1451958"/>
                <a:gd name="connsiteY2" fmla="*/ 699361 h 699715"/>
                <a:gd name="connsiteX3" fmla="*/ 0 w 1451958"/>
                <a:gd name="connsiteY3" fmla="*/ 699715 h 699715"/>
                <a:gd name="connsiteX0" fmla="*/ 0 w 732805"/>
                <a:gd name="connsiteY0" fmla="*/ 699715 h 1431177"/>
                <a:gd name="connsiteX1" fmla="*/ 242889 w 732805"/>
                <a:gd name="connsiteY1" fmla="*/ 1 h 1431177"/>
                <a:gd name="connsiteX2" fmla="*/ 732804 w 732805"/>
                <a:gd name="connsiteY2" fmla="*/ 1431176 h 1431177"/>
                <a:gd name="connsiteX3" fmla="*/ 0 w 732805"/>
                <a:gd name="connsiteY3" fmla="*/ 699715 h 1431177"/>
                <a:gd name="connsiteX0" fmla="*/ 0 w 732804"/>
                <a:gd name="connsiteY0" fmla="*/ 424454 h 1155916"/>
                <a:gd name="connsiteX1" fmla="*/ 703793 w 732804"/>
                <a:gd name="connsiteY1" fmla="*/ 1 h 1155916"/>
                <a:gd name="connsiteX2" fmla="*/ 732804 w 732804"/>
                <a:gd name="connsiteY2" fmla="*/ 1155915 h 1155916"/>
                <a:gd name="connsiteX3" fmla="*/ 0 w 732804"/>
                <a:gd name="connsiteY3" fmla="*/ 424454 h 1155916"/>
                <a:gd name="connsiteX0" fmla="*/ 0 w 703794"/>
                <a:gd name="connsiteY0" fmla="*/ 424454 h 1436384"/>
                <a:gd name="connsiteX1" fmla="*/ 703793 w 703794"/>
                <a:gd name="connsiteY1" fmla="*/ 1 h 1436384"/>
                <a:gd name="connsiteX2" fmla="*/ 358875 w 703794"/>
                <a:gd name="connsiteY2" fmla="*/ 1436384 h 1436384"/>
                <a:gd name="connsiteX3" fmla="*/ 0 w 703794"/>
                <a:gd name="connsiteY3" fmla="*/ 424454 h 1436384"/>
                <a:gd name="connsiteX0" fmla="*/ 0 w 625213"/>
                <a:gd name="connsiteY0" fmla="*/ 0 h 1011930"/>
                <a:gd name="connsiteX1" fmla="*/ 625212 w 625213"/>
                <a:gd name="connsiteY1" fmla="*/ 76158 h 1011930"/>
                <a:gd name="connsiteX2" fmla="*/ 358875 w 625213"/>
                <a:gd name="connsiteY2" fmla="*/ 1011930 h 1011930"/>
                <a:gd name="connsiteX3" fmla="*/ 0 w 625213"/>
                <a:gd name="connsiteY3" fmla="*/ 0 h 101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213" h="1011930">
                  <a:moveTo>
                    <a:pt x="0" y="0"/>
                  </a:moveTo>
                  <a:lnTo>
                    <a:pt x="625212" y="76158"/>
                  </a:lnTo>
                  <a:lnTo>
                    <a:pt x="358875" y="10119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92000">
                  <a:srgbClr val="92BFB5"/>
                </a:gs>
                <a:gs pos="3000">
                  <a:srgbClr val="B6D3B7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矩形 29"/>
          <p:cNvSpPr/>
          <p:nvPr userDrawn="1"/>
        </p:nvSpPr>
        <p:spPr>
          <a:xfrm>
            <a:off x="197820" y="263237"/>
            <a:ext cx="11797868" cy="660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 userDrawn="1"/>
        </p:nvSpPr>
        <p:spPr>
          <a:xfrm>
            <a:off x="6386946" y="5422432"/>
            <a:ext cx="5822505" cy="1446611"/>
          </a:xfrm>
          <a:prstGeom prst="triangle">
            <a:avLst>
              <a:gd name="adj" fmla="val 100000"/>
            </a:avLst>
          </a:prstGeom>
          <a:gradFill>
            <a:gsLst>
              <a:gs pos="67000">
                <a:srgbClr val="FFFFFF"/>
              </a:gs>
              <a:gs pos="0">
                <a:srgbClr val="E1EAEF">
                  <a:alpha val="57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5659987" y="1377793"/>
            <a:ext cx="906097" cy="0"/>
            <a:chOff x="5444832" y="1399309"/>
            <a:chExt cx="906097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444832" y="1399309"/>
              <a:ext cx="454994" cy="0"/>
            </a:xfrm>
            <a:prstGeom prst="line">
              <a:avLst/>
            </a:prstGeom>
            <a:ln w="57150">
              <a:gradFill>
                <a:gsLst>
                  <a:gs pos="0">
                    <a:srgbClr val="92BFB5"/>
                  </a:gs>
                  <a:gs pos="100000">
                    <a:srgbClr val="52A4AE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95935" y="1399309"/>
              <a:ext cx="454994" cy="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14341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 flipH="1" flipV="1">
            <a:off x="-15944" y="5422431"/>
            <a:ext cx="1120172" cy="1152143"/>
            <a:chOff x="1565992" y="3100101"/>
            <a:chExt cx="1406469" cy="2632106"/>
          </a:xfrm>
        </p:grpSpPr>
        <p:sp>
          <p:nvSpPr>
            <p:cNvPr id="16" name="等腰三角形 26"/>
            <p:cNvSpPr/>
            <p:nvPr userDrawn="1"/>
          </p:nvSpPr>
          <p:spPr>
            <a:xfrm flipV="1">
              <a:off x="1565992" y="3111145"/>
              <a:ext cx="1406469" cy="2621062"/>
            </a:xfrm>
            <a:custGeom>
              <a:avLst/>
              <a:gdLst>
                <a:gd name="connsiteX0" fmla="*/ 0 w 1406469"/>
                <a:gd name="connsiteY0" fmla="*/ 3476740 h 3476740"/>
                <a:gd name="connsiteX1" fmla="*/ 1406469 w 1406469"/>
                <a:gd name="connsiteY1" fmla="*/ 0 h 3476740"/>
                <a:gd name="connsiteX2" fmla="*/ 1406469 w 1406469"/>
                <a:gd name="connsiteY2" fmla="*/ 3476740 h 3476740"/>
                <a:gd name="connsiteX3" fmla="*/ 0 w 1406469"/>
                <a:gd name="connsiteY3" fmla="*/ 3476740 h 3476740"/>
                <a:gd name="connsiteX0" fmla="*/ 0 w 1406469"/>
                <a:gd name="connsiteY0" fmla="*/ 3476740 h 3476740"/>
                <a:gd name="connsiteX1" fmla="*/ 1406469 w 1406469"/>
                <a:gd name="connsiteY1" fmla="*/ 0 h 3476740"/>
                <a:gd name="connsiteX2" fmla="*/ 1400412 w 1406469"/>
                <a:gd name="connsiteY2" fmla="*/ 881316 h 3476740"/>
                <a:gd name="connsiteX3" fmla="*/ 1406469 w 1406469"/>
                <a:gd name="connsiteY3" fmla="*/ 3476740 h 3476740"/>
                <a:gd name="connsiteX4" fmla="*/ 0 w 1406469"/>
                <a:gd name="connsiteY4" fmla="*/ 3476740 h 3476740"/>
                <a:gd name="connsiteX0" fmla="*/ 0 w 1406469"/>
                <a:gd name="connsiteY0" fmla="*/ 3476740 h 3476740"/>
                <a:gd name="connsiteX1" fmla="*/ 1058581 w 1406469"/>
                <a:gd name="connsiteY1" fmla="*/ 855678 h 3476740"/>
                <a:gd name="connsiteX2" fmla="*/ 1406469 w 1406469"/>
                <a:gd name="connsiteY2" fmla="*/ 0 h 3476740"/>
                <a:gd name="connsiteX3" fmla="*/ 1400412 w 1406469"/>
                <a:gd name="connsiteY3" fmla="*/ 881316 h 3476740"/>
                <a:gd name="connsiteX4" fmla="*/ 1406469 w 1406469"/>
                <a:gd name="connsiteY4" fmla="*/ 3476740 h 3476740"/>
                <a:gd name="connsiteX5" fmla="*/ 0 w 1406469"/>
                <a:gd name="connsiteY5" fmla="*/ 3476740 h 3476740"/>
                <a:gd name="connsiteX0" fmla="*/ 0 w 1406469"/>
                <a:gd name="connsiteY0" fmla="*/ 2621062 h 2621062"/>
                <a:gd name="connsiteX1" fmla="*/ 1058581 w 1406469"/>
                <a:gd name="connsiteY1" fmla="*/ 0 h 2621062"/>
                <a:gd name="connsiteX2" fmla="*/ 1400412 w 1406469"/>
                <a:gd name="connsiteY2" fmla="*/ 25638 h 2621062"/>
                <a:gd name="connsiteX3" fmla="*/ 1406469 w 1406469"/>
                <a:gd name="connsiteY3" fmla="*/ 2621062 h 2621062"/>
                <a:gd name="connsiteX4" fmla="*/ 0 w 1406469"/>
                <a:gd name="connsiteY4" fmla="*/ 2621062 h 262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469" h="2621062">
                  <a:moveTo>
                    <a:pt x="0" y="2621062"/>
                  </a:moveTo>
                  <a:lnTo>
                    <a:pt x="1058581" y="0"/>
                  </a:lnTo>
                  <a:lnTo>
                    <a:pt x="1400412" y="25638"/>
                  </a:lnTo>
                  <a:lnTo>
                    <a:pt x="1406469" y="2621062"/>
                  </a:lnTo>
                  <a:lnTo>
                    <a:pt x="0" y="2621062"/>
                  </a:lnTo>
                  <a:close/>
                </a:path>
              </a:pathLst>
            </a:custGeom>
            <a:gradFill>
              <a:gsLst>
                <a:gs pos="76000">
                  <a:srgbClr val="52A4AE"/>
                </a:gs>
                <a:gs pos="37000">
                  <a:srgbClr val="92BFB5"/>
                </a:gs>
              </a:gsLst>
              <a:lin ang="1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/>
          </p:nvSpPr>
          <p:spPr>
            <a:xfrm flipV="1">
              <a:off x="1779353" y="3100101"/>
              <a:ext cx="1175657" cy="1389601"/>
            </a:xfrm>
            <a:prstGeom prst="triangle">
              <a:avLst>
                <a:gd name="adj" fmla="val 100000"/>
              </a:avLst>
            </a:prstGeom>
            <a:gradFill>
              <a:gsLst>
                <a:gs pos="100000">
                  <a:srgbClr val="77B6BF"/>
                </a:gs>
                <a:gs pos="45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6404298" y="-615311"/>
            <a:ext cx="5787702" cy="3740603"/>
            <a:chOff x="6404298" y="-615311"/>
            <a:chExt cx="5787702" cy="3740603"/>
          </a:xfrm>
        </p:grpSpPr>
        <p:sp>
          <p:nvSpPr>
            <p:cNvPr id="19" name="等腰三角形 18"/>
            <p:cNvSpPr/>
            <p:nvPr userDrawn="1"/>
          </p:nvSpPr>
          <p:spPr>
            <a:xfrm flipV="1">
              <a:off x="9918359" y="-2"/>
              <a:ext cx="2273641" cy="2225843"/>
            </a:xfrm>
            <a:prstGeom prst="triangle">
              <a:avLst>
                <a:gd name="adj" fmla="val 100000"/>
              </a:avLst>
            </a:prstGeom>
            <a:gradFill>
              <a:gsLst>
                <a:gs pos="75000">
                  <a:srgbClr val="5CACCF"/>
                </a:gs>
                <a:gs pos="31000">
                  <a:srgbClr val="B6D3B7"/>
                </a:gs>
              </a:gsLst>
              <a:lin ang="30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21"/>
            <p:cNvSpPr/>
            <p:nvPr userDrawn="1"/>
          </p:nvSpPr>
          <p:spPr>
            <a:xfrm>
              <a:off x="7858555" y="613606"/>
              <a:ext cx="1215869" cy="1409798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546397 w 1546397"/>
                <a:gd name="connsiteY0" fmla="*/ 3258438 h 3258438"/>
                <a:gd name="connsiteX1" fmla="*/ 0 w 1546397"/>
                <a:gd name="connsiteY1" fmla="*/ 1532868 h 3258438"/>
                <a:gd name="connsiteX2" fmla="*/ 104074 w 1546397"/>
                <a:gd name="connsiteY2" fmla="*/ 0 h 3258438"/>
                <a:gd name="connsiteX3" fmla="*/ 1546397 w 1546397"/>
                <a:gd name="connsiteY3" fmla="*/ 3258438 h 3258438"/>
                <a:gd name="connsiteX0" fmla="*/ 1305765 w 1305765"/>
                <a:gd name="connsiteY0" fmla="*/ 1670270 h 1670270"/>
                <a:gd name="connsiteX1" fmla="*/ 0 w 1305765"/>
                <a:gd name="connsiteY1" fmla="*/ 1532868 h 1670270"/>
                <a:gd name="connsiteX2" fmla="*/ 104074 w 1305765"/>
                <a:gd name="connsiteY2" fmla="*/ 0 h 1670270"/>
                <a:gd name="connsiteX3" fmla="*/ 1305765 w 1305765"/>
                <a:gd name="connsiteY3" fmla="*/ 1670270 h 1670270"/>
                <a:gd name="connsiteX0" fmla="*/ 307144 w 307144"/>
                <a:gd name="connsiteY0" fmla="*/ 1249165 h 1532868"/>
                <a:gd name="connsiteX1" fmla="*/ 0 w 307144"/>
                <a:gd name="connsiteY1" fmla="*/ 1532868 h 1532868"/>
                <a:gd name="connsiteX2" fmla="*/ 104074 w 307144"/>
                <a:gd name="connsiteY2" fmla="*/ 0 h 1532868"/>
                <a:gd name="connsiteX3" fmla="*/ 307144 w 307144"/>
                <a:gd name="connsiteY3" fmla="*/ 1249165 h 1532868"/>
                <a:gd name="connsiteX0" fmla="*/ 728249 w 728249"/>
                <a:gd name="connsiteY0" fmla="*/ 1513860 h 1532868"/>
                <a:gd name="connsiteX1" fmla="*/ 0 w 728249"/>
                <a:gd name="connsiteY1" fmla="*/ 1532868 h 1532868"/>
                <a:gd name="connsiteX2" fmla="*/ 104074 w 728249"/>
                <a:gd name="connsiteY2" fmla="*/ 0 h 1532868"/>
                <a:gd name="connsiteX3" fmla="*/ 728249 w 728249"/>
                <a:gd name="connsiteY3" fmla="*/ 1513860 h 1532868"/>
                <a:gd name="connsiteX0" fmla="*/ 1273881 w 1273881"/>
                <a:gd name="connsiteY0" fmla="*/ 1574018 h 1593026"/>
                <a:gd name="connsiteX1" fmla="*/ 545632 w 1273881"/>
                <a:gd name="connsiteY1" fmla="*/ 1593026 h 1593026"/>
                <a:gd name="connsiteX2" fmla="*/ 0 w 1273881"/>
                <a:gd name="connsiteY2" fmla="*/ 0 h 1593026"/>
                <a:gd name="connsiteX3" fmla="*/ 1273881 w 1273881"/>
                <a:gd name="connsiteY3" fmla="*/ 1574018 h 1593026"/>
                <a:gd name="connsiteX0" fmla="*/ 1175168 w 1175168"/>
                <a:gd name="connsiteY0" fmla="*/ 1423350 h 1442358"/>
                <a:gd name="connsiteX1" fmla="*/ 446919 w 1175168"/>
                <a:gd name="connsiteY1" fmla="*/ 1442358 h 1442358"/>
                <a:gd name="connsiteX2" fmla="*/ 0 w 1175168"/>
                <a:gd name="connsiteY2" fmla="*/ 0 h 1442358"/>
                <a:gd name="connsiteX3" fmla="*/ 1175168 w 1175168"/>
                <a:gd name="connsiteY3" fmla="*/ 1423350 h 1442358"/>
                <a:gd name="connsiteX0" fmla="*/ 1215869 w 1215869"/>
                <a:gd name="connsiteY0" fmla="*/ 1390790 h 1409798"/>
                <a:gd name="connsiteX1" fmla="*/ 487620 w 1215869"/>
                <a:gd name="connsiteY1" fmla="*/ 1409798 h 1409798"/>
                <a:gd name="connsiteX2" fmla="*/ 0 w 1215869"/>
                <a:gd name="connsiteY2" fmla="*/ 0 h 1409798"/>
                <a:gd name="connsiteX3" fmla="*/ 1215869 w 1215869"/>
                <a:gd name="connsiteY3" fmla="*/ 1390790 h 140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5869" h="1409798">
                  <a:moveTo>
                    <a:pt x="1215869" y="1390790"/>
                  </a:moveTo>
                  <a:lnTo>
                    <a:pt x="487620" y="1409798"/>
                  </a:lnTo>
                  <a:lnTo>
                    <a:pt x="0" y="0"/>
                  </a:lnTo>
                  <a:lnTo>
                    <a:pt x="1215869" y="1390790"/>
                  </a:lnTo>
                  <a:close/>
                </a:path>
              </a:pathLst>
            </a:custGeom>
            <a:gradFill>
              <a:gsLst>
                <a:gs pos="62000">
                  <a:srgbClr val="52A4AE"/>
                </a:gs>
                <a:gs pos="35000">
                  <a:srgbClr val="92BFB5"/>
                </a:gs>
              </a:gsLst>
              <a:lin ang="1920000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1"/>
            <p:cNvSpPr/>
            <p:nvPr userDrawn="1"/>
          </p:nvSpPr>
          <p:spPr>
            <a:xfrm>
              <a:off x="7854306" y="615599"/>
              <a:ext cx="598827" cy="142529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546397 w 1546397"/>
                <a:gd name="connsiteY0" fmla="*/ 3258438 h 3258438"/>
                <a:gd name="connsiteX1" fmla="*/ 0 w 1546397"/>
                <a:gd name="connsiteY1" fmla="*/ 1532868 h 3258438"/>
                <a:gd name="connsiteX2" fmla="*/ 104074 w 1546397"/>
                <a:gd name="connsiteY2" fmla="*/ 0 h 3258438"/>
                <a:gd name="connsiteX3" fmla="*/ 1546397 w 1546397"/>
                <a:gd name="connsiteY3" fmla="*/ 3258438 h 3258438"/>
                <a:gd name="connsiteX0" fmla="*/ 1305765 w 1305765"/>
                <a:gd name="connsiteY0" fmla="*/ 1670270 h 1670270"/>
                <a:gd name="connsiteX1" fmla="*/ 0 w 1305765"/>
                <a:gd name="connsiteY1" fmla="*/ 1532868 h 1670270"/>
                <a:gd name="connsiteX2" fmla="*/ 104074 w 1305765"/>
                <a:gd name="connsiteY2" fmla="*/ 0 h 1670270"/>
                <a:gd name="connsiteX3" fmla="*/ 1305765 w 1305765"/>
                <a:gd name="connsiteY3" fmla="*/ 1670270 h 1670270"/>
                <a:gd name="connsiteX0" fmla="*/ 307144 w 307144"/>
                <a:gd name="connsiteY0" fmla="*/ 1249165 h 1532868"/>
                <a:gd name="connsiteX1" fmla="*/ 0 w 307144"/>
                <a:gd name="connsiteY1" fmla="*/ 1532868 h 1532868"/>
                <a:gd name="connsiteX2" fmla="*/ 104074 w 307144"/>
                <a:gd name="connsiteY2" fmla="*/ 0 h 1532868"/>
                <a:gd name="connsiteX3" fmla="*/ 307144 w 307144"/>
                <a:gd name="connsiteY3" fmla="*/ 1249165 h 1532868"/>
                <a:gd name="connsiteX0" fmla="*/ 728249 w 728249"/>
                <a:gd name="connsiteY0" fmla="*/ 1513860 h 1532868"/>
                <a:gd name="connsiteX1" fmla="*/ 0 w 728249"/>
                <a:gd name="connsiteY1" fmla="*/ 1532868 h 1532868"/>
                <a:gd name="connsiteX2" fmla="*/ 104074 w 728249"/>
                <a:gd name="connsiteY2" fmla="*/ 0 h 1532868"/>
                <a:gd name="connsiteX3" fmla="*/ 728249 w 728249"/>
                <a:gd name="connsiteY3" fmla="*/ 1513860 h 1532868"/>
                <a:gd name="connsiteX0" fmla="*/ 1273881 w 1273881"/>
                <a:gd name="connsiteY0" fmla="*/ 1574018 h 1593026"/>
                <a:gd name="connsiteX1" fmla="*/ 545632 w 1273881"/>
                <a:gd name="connsiteY1" fmla="*/ 1593026 h 1593026"/>
                <a:gd name="connsiteX2" fmla="*/ 0 w 1273881"/>
                <a:gd name="connsiteY2" fmla="*/ 0 h 1593026"/>
                <a:gd name="connsiteX3" fmla="*/ 1273881 w 1273881"/>
                <a:gd name="connsiteY3" fmla="*/ 1574018 h 1593026"/>
                <a:gd name="connsiteX0" fmla="*/ 728249 w 728249"/>
                <a:gd name="connsiteY0" fmla="*/ 1369482 h 1388490"/>
                <a:gd name="connsiteX1" fmla="*/ 0 w 728249"/>
                <a:gd name="connsiteY1" fmla="*/ 1388490 h 1388490"/>
                <a:gd name="connsiteX2" fmla="*/ 272516 w 728249"/>
                <a:gd name="connsiteY2" fmla="*/ 0 h 1388490"/>
                <a:gd name="connsiteX3" fmla="*/ 728249 w 728249"/>
                <a:gd name="connsiteY3" fmla="*/ 1369482 h 1388490"/>
                <a:gd name="connsiteX0" fmla="*/ 487618 w 487618"/>
                <a:gd name="connsiteY0" fmla="*/ 1369482 h 1369482"/>
                <a:gd name="connsiteX1" fmla="*/ 0 w 487618"/>
                <a:gd name="connsiteY1" fmla="*/ 1364427 h 1369482"/>
                <a:gd name="connsiteX2" fmla="*/ 31885 w 487618"/>
                <a:gd name="connsiteY2" fmla="*/ 0 h 1369482"/>
                <a:gd name="connsiteX3" fmla="*/ 487618 w 487618"/>
                <a:gd name="connsiteY3" fmla="*/ 1369482 h 1369482"/>
                <a:gd name="connsiteX0" fmla="*/ 571839 w 571839"/>
                <a:gd name="connsiteY0" fmla="*/ 1369482 h 1376459"/>
                <a:gd name="connsiteX1" fmla="*/ 0 w 571839"/>
                <a:gd name="connsiteY1" fmla="*/ 1376459 h 1376459"/>
                <a:gd name="connsiteX2" fmla="*/ 116106 w 571839"/>
                <a:gd name="connsiteY2" fmla="*/ 0 h 1376459"/>
                <a:gd name="connsiteX3" fmla="*/ 571839 w 571839"/>
                <a:gd name="connsiteY3" fmla="*/ 1369482 h 1376459"/>
                <a:gd name="connsiteX0" fmla="*/ 571839 w 571839"/>
                <a:gd name="connsiteY0" fmla="*/ 1369482 h 1376459"/>
                <a:gd name="connsiteX1" fmla="*/ 0 w 571839"/>
                <a:gd name="connsiteY1" fmla="*/ 1376459 h 1376459"/>
                <a:gd name="connsiteX2" fmla="*/ 67979 w 571839"/>
                <a:gd name="connsiteY2" fmla="*/ 0 h 1376459"/>
                <a:gd name="connsiteX3" fmla="*/ 571839 w 571839"/>
                <a:gd name="connsiteY3" fmla="*/ 1369482 h 1376459"/>
                <a:gd name="connsiteX0" fmla="*/ 598827 w 598827"/>
                <a:gd name="connsiteY0" fmla="*/ 1418322 h 1425299"/>
                <a:gd name="connsiteX1" fmla="*/ 26988 w 598827"/>
                <a:gd name="connsiteY1" fmla="*/ 1425299 h 1425299"/>
                <a:gd name="connsiteX2" fmla="*/ 0 w 598827"/>
                <a:gd name="connsiteY2" fmla="*/ 0 h 1425299"/>
                <a:gd name="connsiteX3" fmla="*/ 598827 w 598827"/>
                <a:gd name="connsiteY3" fmla="*/ 1418322 h 1425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827" h="1425299">
                  <a:moveTo>
                    <a:pt x="598827" y="1418322"/>
                  </a:moveTo>
                  <a:lnTo>
                    <a:pt x="26988" y="1425299"/>
                  </a:lnTo>
                  <a:lnTo>
                    <a:pt x="0" y="0"/>
                  </a:lnTo>
                  <a:lnTo>
                    <a:pt x="598827" y="1418322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 userDrawn="1"/>
          </p:nvSpPr>
          <p:spPr>
            <a:xfrm flipV="1">
              <a:off x="10981437" y="1028695"/>
              <a:ext cx="1210563" cy="2096597"/>
            </a:xfrm>
            <a:prstGeom prst="triangle">
              <a:avLst>
                <a:gd name="adj" fmla="val 100000"/>
              </a:avLst>
            </a:prstGeom>
            <a:gradFill>
              <a:gsLst>
                <a:gs pos="63000">
                  <a:srgbClr val="A7D2E5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 userDrawn="1"/>
          </p:nvSpPr>
          <p:spPr>
            <a:xfrm flipV="1">
              <a:off x="10976024" y="1028694"/>
              <a:ext cx="1210563" cy="980579"/>
            </a:xfrm>
            <a:prstGeom prst="triangle">
              <a:avLst>
                <a:gd name="adj" fmla="val 100000"/>
              </a:avLst>
            </a:prstGeom>
            <a:gradFill>
              <a:gsLst>
                <a:gs pos="65000">
                  <a:srgbClr val="5CACCF"/>
                </a:gs>
                <a:gs pos="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1"/>
            <p:cNvSpPr/>
            <p:nvPr userDrawn="1"/>
          </p:nvSpPr>
          <p:spPr>
            <a:xfrm>
              <a:off x="9315405" y="-484853"/>
              <a:ext cx="1697920" cy="2760286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7920" h="2760286">
                  <a:moveTo>
                    <a:pt x="0" y="2760286"/>
                  </a:moveTo>
                  <a:lnTo>
                    <a:pt x="77866" y="0"/>
                  </a:lnTo>
                  <a:lnTo>
                    <a:pt x="1697920" y="1535186"/>
                  </a:lnTo>
                  <a:lnTo>
                    <a:pt x="0" y="2760286"/>
                  </a:lnTo>
                  <a:close/>
                </a:path>
              </a:pathLst>
            </a:custGeom>
            <a:gradFill>
              <a:gsLst>
                <a:gs pos="93000">
                  <a:srgbClr val="52A4AE"/>
                </a:gs>
                <a:gs pos="40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1"/>
            <p:cNvSpPr/>
            <p:nvPr userDrawn="1"/>
          </p:nvSpPr>
          <p:spPr>
            <a:xfrm>
              <a:off x="7854758" y="-615311"/>
              <a:ext cx="1569062" cy="2897490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75156 w 889348"/>
                <a:gd name="connsiteY0" fmla="*/ 789139 h 864296"/>
                <a:gd name="connsiteX1" fmla="*/ 0 w 889348"/>
                <a:gd name="connsiteY1" fmla="*/ 0 h 864296"/>
                <a:gd name="connsiteX2" fmla="*/ 889348 w 889348"/>
                <a:gd name="connsiteY2" fmla="*/ 864296 h 864296"/>
                <a:gd name="connsiteX3" fmla="*/ 75156 w 889348"/>
                <a:gd name="connsiteY3" fmla="*/ 789139 h 864296"/>
                <a:gd name="connsiteX0" fmla="*/ 0 w 814192"/>
                <a:gd name="connsiteY0" fmla="*/ 750503 h 825660"/>
                <a:gd name="connsiteX1" fmla="*/ 588106 w 814192"/>
                <a:gd name="connsiteY1" fmla="*/ 0 h 825660"/>
                <a:gd name="connsiteX2" fmla="*/ 814192 w 814192"/>
                <a:gd name="connsiteY2" fmla="*/ 825660 h 825660"/>
                <a:gd name="connsiteX3" fmla="*/ 0 w 814192"/>
                <a:gd name="connsiteY3" fmla="*/ 750503 h 825660"/>
                <a:gd name="connsiteX0" fmla="*/ 0 w 852829"/>
                <a:gd name="connsiteY0" fmla="*/ 698988 h 825660"/>
                <a:gd name="connsiteX1" fmla="*/ 626743 w 852829"/>
                <a:gd name="connsiteY1" fmla="*/ 0 h 825660"/>
                <a:gd name="connsiteX2" fmla="*/ 852829 w 852829"/>
                <a:gd name="connsiteY2" fmla="*/ 825660 h 825660"/>
                <a:gd name="connsiteX3" fmla="*/ 0 w 852829"/>
                <a:gd name="connsiteY3" fmla="*/ 698988 h 825660"/>
                <a:gd name="connsiteX0" fmla="*/ 0 w 839950"/>
                <a:gd name="connsiteY0" fmla="*/ 698988 h 864297"/>
                <a:gd name="connsiteX1" fmla="*/ 626743 w 839950"/>
                <a:gd name="connsiteY1" fmla="*/ 0 h 864297"/>
                <a:gd name="connsiteX2" fmla="*/ 839950 w 839950"/>
                <a:gd name="connsiteY2" fmla="*/ 864297 h 864297"/>
                <a:gd name="connsiteX3" fmla="*/ 0 w 839950"/>
                <a:gd name="connsiteY3" fmla="*/ 698988 h 864297"/>
                <a:gd name="connsiteX0" fmla="*/ 0 w 988057"/>
                <a:gd name="connsiteY0" fmla="*/ 698988 h 1218466"/>
                <a:gd name="connsiteX1" fmla="*/ 626743 w 988057"/>
                <a:gd name="connsiteY1" fmla="*/ 0 h 1218466"/>
                <a:gd name="connsiteX2" fmla="*/ 988057 w 988057"/>
                <a:gd name="connsiteY2" fmla="*/ 1218466 h 1218466"/>
                <a:gd name="connsiteX3" fmla="*/ 0 w 988057"/>
                <a:gd name="connsiteY3" fmla="*/ 698988 h 1218466"/>
                <a:gd name="connsiteX0" fmla="*/ 0 w 1702129"/>
                <a:gd name="connsiteY0" fmla="*/ 666791 h 1186269"/>
                <a:gd name="connsiteX1" fmla="*/ 1702129 w 1702129"/>
                <a:gd name="connsiteY1" fmla="*/ 0 h 1186269"/>
                <a:gd name="connsiteX2" fmla="*/ 988057 w 1702129"/>
                <a:gd name="connsiteY2" fmla="*/ 1186269 h 1186269"/>
                <a:gd name="connsiteX3" fmla="*/ 0 w 1702129"/>
                <a:gd name="connsiteY3" fmla="*/ 666791 h 1186269"/>
                <a:gd name="connsiteX0" fmla="*/ 0 w 988057"/>
                <a:gd name="connsiteY0" fmla="*/ 2639970 h 3159448"/>
                <a:gd name="connsiteX1" fmla="*/ 65835 w 988057"/>
                <a:gd name="connsiteY1" fmla="*/ 0 h 3159448"/>
                <a:gd name="connsiteX2" fmla="*/ 988057 w 988057"/>
                <a:gd name="connsiteY2" fmla="*/ 3159448 h 3159448"/>
                <a:gd name="connsiteX3" fmla="*/ 0 w 988057"/>
                <a:gd name="connsiteY3" fmla="*/ 2639970 h 3159448"/>
                <a:gd name="connsiteX0" fmla="*/ 0 w 1697920"/>
                <a:gd name="connsiteY0" fmla="*/ 2639970 h 2639970"/>
                <a:gd name="connsiteX1" fmla="*/ 65835 w 1697920"/>
                <a:gd name="connsiteY1" fmla="*/ 0 h 2639970"/>
                <a:gd name="connsiteX2" fmla="*/ 1697920 w 1697920"/>
                <a:gd name="connsiteY2" fmla="*/ 1414870 h 2639970"/>
                <a:gd name="connsiteX3" fmla="*/ 0 w 1697920"/>
                <a:gd name="connsiteY3" fmla="*/ 2639970 h 2639970"/>
                <a:gd name="connsiteX0" fmla="*/ 0 w 1697920"/>
                <a:gd name="connsiteY0" fmla="*/ 2760286 h 2760286"/>
                <a:gd name="connsiteX1" fmla="*/ 77866 w 1697920"/>
                <a:gd name="connsiteY1" fmla="*/ 0 h 2760286"/>
                <a:gd name="connsiteX2" fmla="*/ 1697920 w 1697920"/>
                <a:gd name="connsiteY2" fmla="*/ 1535186 h 2760286"/>
                <a:gd name="connsiteX3" fmla="*/ 0 w 1697920"/>
                <a:gd name="connsiteY3" fmla="*/ 2760286 h 2760286"/>
                <a:gd name="connsiteX0" fmla="*/ 764345 w 1620054"/>
                <a:gd name="connsiteY0" fmla="*/ 2327149 h 2327149"/>
                <a:gd name="connsiteX1" fmla="*/ 0 w 1620054"/>
                <a:gd name="connsiteY1" fmla="*/ 0 h 2327149"/>
                <a:gd name="connsiteX2" fmla="*/ 1620054 w 1620054"/>
                <a:gd name="connsiteY2" fmla="*/ 1535186 h 2327149"/>
                <a:gd name="connsiteX3" fmla="*/ 764345 w 1620054"/>
                <a:gd name="connsiteY3" fmla="*/ 2327149 h 2327149"/>
                <a:gd name="connsiteX0" fmla="*/ 1546397 w 2402106"/>
                <a:gd name="connsiteY0" fmla="*/ 1725570 h 1725570"/>
                <a:gd name="connsiteX1" fmla="*/ 0 w 2402106"/>
                <a:gd name="connsiteY1" fmla="*/ 0 h 1725570"/>
                <a:gd name="connsiteX2" fmla="*/ 2402106 w 2402106"/>
                <a:gd name="connsiteY2" fmla="*/ 933607 h 1725570"/>
                <a:gd name="connsiteX3" fmla="*/ 1546397 w 2402106"/>
                <a:gd name="connsiteY3" fmla="*/ 1725570 h 1725570"/>
                <a:gd name="connsiteX0" fmla="*/ 1546397 w 1656148"/>
                <a:gd name="connsiteY0" fmla="*/ 2897490 h 2897490"/>
                <a:gd name="connsiteX1" fmla="*/ 0 w 1656148"/>
                <a:gd name="connsiteY1" fmla="*/ 1171920 h 2897490"/>
                <a:gd name="connsiteX2" fmla="*/ 1656148 w 1656148"/>
                <a:gd name="connsiteY2" fmla="*/ 0 h 2897490"/>
                <a:gd name="connsiteX3" fmla="*/ 1546397 w 1656148"/>
                <a:gd name="connsiteY3" fmla="*/ 2897490 h 2897490"/>
                <a:gd name="connsiteX0" fmla="*/ 1459311 w 1569062"/>
                <a:gd name="connsiteY0" fmla="*/ 2897490 h 2897490"/>
                <a:gd name="connsiteX1" fmla="*/ 0 w 1569062"/>
                <a:gd name="connsiteY1" fmla="*/ 1229977 h 2897490"/>
                <a:gd name="connsiteX2" fmla="*/ 1569062 w 1569062"/>
                <a:gd name="connsiteY2" fmla="*/ 0 h 2897490"/>
                <a:gd name="connsiteX3" fmla="*/ 1459311 w 1569062"/>
                <a:gd name="connsiteY3" fmla="*/ 2897490 h 2897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9062" h="2897490">
                  <a:moveTo>
                    <a:pt x="1459311" y="2897490"/>
                  </a:moveTo>
                  <a:lnTo>
                    <a:pt x="0" y="1229977"/>
                  </a:lnTo>
                  <a:lnTo>
                    <a:pt x="1569062" y="0"/>
                  </a:lnTo>
                  <a:lnTo>
                    <a:pt x="1459311" y="2897490"/>
                  </a:lnTo>
                  <a:close/>
                </a:path>
              </a:pathLst>
            </a:custGeom>
            <a:gradFill>
              <a:gsLst>
                <a:gs pos="100000">
                  <a:srgbClr val="52A4AE"/>
                </a:gs>
                <a:gs pos="37000">
                  <a:srgbClr val="92BFB5"/>
                </a:gs>
              </a:gsLst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1"/>
            <p:cNvSpPr/>
            <p:nvPr userDrawn="1"/>
          </p:nvSpPr>
          <p:spPr>
            <a:xfrm rot="19016716">
              <a:off x="7429689" y="1625281"/>
              <a:ext cx="749276" cy="47365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3510" h="1200099">
                  <a:moveTo>
                    <a:pt x="545691" y="1200100"/>
                  </a:moveTo>
                  <a:lnTo>
                    <a:pt x="0" y="287234"/>
                  </a:lnTo>
                  <a:lnTo>
                    <a:pt x="1113511" y="0"/>
                  </a:lnTo>
                  <a:lnTo>
                    <a:pt x="545691" y="1200100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3000">
                  <a:srgbClr val="92BFB5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1"/>
            <p:cNvSpPr/>
            <p:nvPr userDrawn="1"/>
          </p:nvSpPr>
          <p:spPr>
            <a:xfrm rot="19016716">
              <a:off x="6932975" y="1332339"/>
              <a:ext cx="813578" cy="553129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9070" h="1401450">
                  <a:moveTo>
                    <a:pt x="302414" y="1401450"/>
                  </a:moveTo>
                  <a:lnTo>
                    <a:pt x="0" y="1"/>
                  </a:lnTo>
                  <a:lnTo>
                    <a:pt x="1209069" y="699361"/>
                  </a:lnTo>
                  <a:lnTo>
                    <a:pt x="302414" y="1401450"/>
                  </a:lnTo>
                  <a:close/>
                </a:path>
              </a:pathLst>
            </a:custGeom>
            <a:gradFill>
              <a:gsLst>
                <a:gs pos="92000">
                  <a:srgbClr val="92BFB5"/>
                </a:gs>
                <a:gs pos="3000">
                  <a:srgbClr val="B6D3B7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1"/>
            <p:cNvSpPr/>
            <p:nvPr userDrawn="1"/>
          </p:nvSpPr>
          <p:spPr>
            <a:xfrm rot="19016716">
              <a:off x="6404298" y="1055749"/>
              <a:ext cx="493101" cy="564862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  <a:gd name="connsiteX0" fmla="*/ 0 w 1451958"/>
                <a:gd name="connsiteY0" fmla="*/ 699715 h 699715"/>
                <a:gd name="connsiteX1" fmla="*/ 242889 w 1451958"/>
                <a:gd name="connsiteY1" fmla="*/ 1 h 699715"/>
                <a:gd name="connsiteX2" fmla="*/ 1451958 w 1451958"/>
                <a:gd name="connsiteY2" fmla="*/ 699361 h 699715"/>
                <a:gd name="connsiteX3" fmla="*/ 0 w 1451958"/>
                <a:gd name="connsiteY3" fmla="*/ 699715 h 699715"/>
                <a:gd name="connsiteX0" fmla="*/ 0 w 732805"/>
                <a:gd name="connsiteY0" fmla="*/ 699715 h 1431177"/>
                <a:gd name="connsiteX1" fmla="*/ 242889 w 732805"/>
                <a:gd name="connsiteY1" fmla="*/ 1 h 1431177"/>
                <a:gd name="connsiteX2" fmla="*/ 732804 w 732805"/>
                <a:gd name="connsiteY2" fmla="*/ 1431176 h 1431177"/>
                <a:gd name="connsiteX3" fmla="*/ 0 w 732805"/>
                <a:gd name="connsiteY3" fmla="*/ 699715 h 143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2805" h="1431177">
                  <a:moveTo>
                    <a:pt x="0" y="699715"/>
                  </a:moveTo>
                  <a:lnTo>
                    <a:pt x="242889" y="1"/>
                  </a:lnTo>
                  <a:lnTo>
                    <a:pt x="732804" y="1431176"/>
                  </a:lnTo>
                  <a:lnTo>
                    <a:pt x="0" y="699715"/>
                  </a:lnTo>
                  <a:close/>
                </a:path>
              </a:pathLst>
            </a:custGeom>
            <a:gradFill>
              <a:gsLst>
                <a:gs pos="92000">
                  <a:srgbClr val="52A4AE"/>
                </a:gs>
                <a:gs pos="3000">
                  <a:srgbClr val="92BFB5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1"/>
            <p:cNvSpPr/>
            <p:nvPr userDrawn="1"/>
          </p:nvSpPr>
          <p:spPr>
            <a:xfrm rot="19016716">
              <a:off x="6519455" y="1855065"/>
              <a:ext cx="420702" cy="399392"/>
            </a:xfrm>
            <a:custGeom>
              <a:avLst/>
              <a:gdLst>
                <a:gd name="connsiteX0" fmla="*/ 0 w 826718"/>
                <a:gd name="connsiteY0" fmla="*/ 851770 h 851770"/>
                <a:gd name="connsiteX1" fmla="*/ 413359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826718"/>
                <a:gd name="connsiteY0" fmla="*/ 851770 h 851770"/>
                <a:gd name="connsiteX1" fmla="*/ 37578 w 826718"/>
                <a:gd name="connsiteY1" fmla="*/ 0 h 851770"/>
                <a:gd name="connsiteX2" fmla="*/ 826718 w 826718"/>
                <a:gd name="connsiteY2" fmla="*/ 851770 h 851770"/>
                <a:gd name="connsiteX3" fmla="*/ 0 w 826718"/>
                <a:gd name="connsiteY3" fmla="*/ 851770 h 851770"/>
                <a:gd name="connsiteX0" fmla="*/ 0 w 1127342"/>
                <a:gd name="connsiteY0" fmla="*/ 851770 h 851770"/>
                <a:gd name="connsiteX1" fmla="*/ 37578 w 1127342"/>
                <a:gd name="connsiteY1" fmla="*/ 0 h 851770"/>
                <a:gd name="connsiteX2" fmla="*/ 1127342 w 1127342"/>
                <a:gd name="connsiteY2" fmla="*/ 425885 h 851770"/>
                <a:gd name="connsiteX3" fmla="*/ 0 w 1127342"/>
                <a:gd name="connsiteY3" fmla="*/ 851770 h 851770"/>
                <a:gd name="connsiteX0" fmla="*/ 288099 w 1089764"/>
                <a:gd name="connsiteY0" fmla="*/ 801665 h 801665"/>
                <a:gd name="connsiteX1" fmla="*/ 0 w 1089764"/>
                <a:gd name="connsiteY1" fmla="*/ 0 h 801665"/>
                <a:gd name="connsiteX2" fmla="*/ 1089764 w 1089764"/>
                <a:gd name="connsiteY2" fmla="*/ 425885 h 801665"/>
                <a:gd name="connsiteX3" fmla="*/ 288099 w 1089764"/>
                <a:gd name="connsiteY3" fmla="*/ 801665 h 801665"/>
                <a:gd name="connsiteX0" fmla="*/ 75156 w 1089764"/>
                <a:gd name="connsiteY0" fmla="*/ 789139 h 789139"/>
                <a:gd name="connsiteX1" fmla="*/ 0 w 1089764"/>
                <a:gd name="connsiteY1" fmla="*/ 0 h 789139"/>
                <a:gd name="connsiteX2" fmla="*/ 1089764 w 1089764"/>
                <a:gd name="connsiteY2" fmla="*/ 425885 h 789139"/>
                <a:gd name="connsiteX3" fmla="*/ 75156 w 1089764"/>
                <a:gd name="connsiteY3" fmla="*/ 789139 h 789139"/>
                <a:gd name="connsiteX0" fmla="*/ 487232 w 1089764"/>
                <a:gd name="connsiteY0" fmla="*/ 1153500 h 1153499"/>
                <a:gd name="connsiteX1" fmla="*/ 0 w 1089764"/>
                <a:gd name="connsiteY1" fmla="*/ 0 h 1153499"/>
                <a:gd name="connsiteX2" fmla="*/ 1089764 w 1089764"/>
                <a:gd name="connsiteY2" fmla="*/ 425885 h 1153499"/>
                <a:gd name="connsiteX3" fmla="*/ 487232 w 1089764"/>
                <a:gd name="connsiteY3" fmla="*/ 1153500 h 1153499"/>
                <a:gd name="connsiteX0" fmla="*/ 545691 w 1148223"/>
                <a:gd name="connsiteY0" fmla="*/ 912867 h 912866"/>
                <a:gd name="connsiteX1" fmla="*/ 0 w 1148223"/>
                <a:gd name="connsiteY1" fmla="*/ 1 h 912866"/>
                <a:gd name="connsiteX2" fmla="*/ 1148223 w 1148223"/>
                <a:gd name="connsiteY2" fmla="*/ 185252 h 912866"/>
                <a:gd name="connsiteX3" fmla="*/ 545691 w 1148223"/>
                <a:gd name="connsiteY3" fmla="*/ 912867 h 912866"/>
                <a:gd name="connsiteX0" fmla="*/ 545691 w 1113510"/>
                <a:gd name="connsiteY0" fmla="*/ 1200100 h 1200099"/>
                <a:gd name="connsiteX1" fmla="*/ 0 w 1113510"/>
                <a:gd name="connsiteY1" fmla="*/ 287234 h 1200099"/>
                <a:gd name="connsiteX2" fmla="*/ 1113511 w 1113510"/>
                <a:gd name="connsiteY2" fmla="*/ 0 h 1200099"/>
                <a:gd name="connsiteX3" fmla="*/ 545691 w 1113510"/>
                <a:gd name="connsiteY3" fmla="*/ 1200100 h 1200099"/>
                <a:gd name="connsiteX0" fmla="*/ 302414 w 1113511"/>
                <a:gd name="connsiteY0" fmla="*/ 1688683 h 1688683"/>
                <a:gd name="connsiteX1" fmla="*/ 0 w 1113511"/>
                <a:gd name="connsiteY1" fmla="*/ 287234 h 1688683"/>
                <a:gd name="connsiteX2" fmla="*/ 1113511 w 1113511"/>
                <a:gd name="connsiteY2" fmla="*/ 0 h 1688683"/>
                <a:gd name="connsiteX3" fmla="*/ 302414 w 1113511"/>
                <a:gd name="connsiteY3" fmla="*/ 1688683 h 1688683"/>
                <a:gd name="connsiteX0" fmla="*/ 302414 w 1209070"/>
                <a:gd name="connsiteY0" fmla="*/ 1401450 h 1401450"/>
                <a:gd name="connsiteX1" fmla="*/ 0 w 1209070"/>
                <a:gd name="connsiteY1" fmla="*/ 1 h 1401450"/>
                <a:gd name="connsiteX2" fmla="*/ 1209069 w 1209070"/>
                <a:gd name="connsiteY2" fmla="*/ 699361 h 1401450"/>
                <a:gd name="connsiteX3" fmla="*/ 302414 w 1209070"/>
                <a:gd name="connsiteY3" fmla="*/ 1401450 h 1401450"/>
                <a:gd name="connsiteX0" fmla="*/ 0 w 1451958"/>
                <a:gd name="connsiteY0" fmla="*/ 699715 h 699715"/>
                <a:gd name="connsiteX1" fmla="*/ 242889 w 1451958"/>
                <a:gd name="connsiteY1" fmla="*/ 1 h 699715"/>
                <a:gd name="connsiteX2" fmla="*/ 1451958 w 1451958"/>
                <a:gd name="connsiteY2" fmla="*/ 699361 h 699715"/>
                <a:gd name="connsiteX3" fmla="*/ 0 w 1451958"/>
                <a:gd name="connsiteY3" fmla="*/ 699715 h 699715"/>
                <a:gd name="connsiteX0" fmla="*/ 0 w 732805"/>
                <a:gd name="connsiteY0" fmla="*/ 699715 h 1431177"/>
                <a:gd name="connsiteX1" fmla="*/ 242889 w 732805"/>
                <a:gd name="connsiteY1" fmla="*/ 1 h 1431177"/>
                <a:gd name="connsiteX2" fmla="*/ 732804 w 732805"/>
                <a:gd name="connsiteY2" fmla="*/ 1431176 h 1431177"/>
                <a:gd name="connsiteX3" fmla="*/ 0 w 732805"/>
                <a:gd name="connsiteY3" fmla="*/ 699715 h 1431177"/>
                <a:gd name="connsiteX0" fmla="*/ 0 w 732804"/>
                <a:gd name="connsiteY0" fmla="*/ 424454 h 1155916"/>
                <a:gd name="connsiteX1" fmla="*/ 703793 w 732804"/>
                <a:gd name="connsiteY1" fmla="*/ 1 h 1155916"/>
                <a:gd name="connsiteX2" fmla="*/ 732804 w 732804"/>
                <a:gd name="connsiteY2" fmla="*/ 1155915 h 1155916"/>
                <a:gd name="connsiteX3" fmla="*/ 0 w 732804"/>
                <a:gd name="connsiteY3" fmla="*/ 424454 h 1155916"/>
                <a:gd name="connsiteX0" fmla="*/ 0 w 703794"/>
                <a:gd name="connsiteY0" fmla="*/ 424454 h 1436384"/>
                <a:gd name="connsiteX1" fmla="*/ 703793 w 703794"/>
                <a:gd name="connsiteY1" fmla="*/ 1 h 1436384"/>
                <a:gd name="connsiteX2" fmla="*/ 358875 w 703794"/>
                <a:gd name="connsiteY2" fmla="*/ 1436384 h 1436384"/>
                <a:gd name="connsiteX3" fmla="*/ 0 w 703794"/>
                <a:gd name="connsiteY3" fmla="*/ 424454 h 1436384"/>
                <a:gd name="connsiteX0" fmla="*/ 0 w 625213"/>
                <a:gd name="connsiteY0" fmla="*/ 0 h 1011930"/>
                <a:gd name="connsiteX1" fmla="*/ 625212 w 625213"/>
                <a:gd name="connsiteY1" fmla="*/ 76158 h 1011930"/>
                <a:gd name="connsiteX2" fmla="*/ 358875 w 625213"/>
                <a:gd name="connsiteY2" fmla="*/ 1011930 h 1011930"/>
                <a:gd name="connsiteX3" fmla="*/ 0 w 625213"/>
                <a:gd name="connsiteY3" fmla="*/ 0 h 101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213" h="1011930">
                  <a:moveTo>
                    <a:pt x="0" y="0"/>
                  </a:moveTo>
                  <a:lnTo>
                    <a:pt x="625212" y="76158"/>
                  </a:lnTo>
                  <a:lnTo>
                    <a:pt x="358875" y="10119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92000">
                  <a:srgbClr val="92BFB5"/>
                </a:gs>
                <a:gs pos="3000">
                  <a:srgbClr val="B6D3B7"/>
                </a:gs>
              </a:gsLst>
              <a:lin ang="0" scaled="0"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矩形 29"/>
          <p:cNvSpPr/>
          <p:nvPr userDrawn="1"/>
        </p:nvSpPr>
        <p:spPr>
          <a:xfrm>
            <a:off x="197820" y="263237"/>
            <a:ext cx="11797868" cy="660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 userDrawn="1"/>
        </p:nvSpPr>
        <p:spPr>
          <a:xfrm>
            <a:off x="6386946" y="5422432"/>
            <a:ext cx="5822505" cy="1446611"/>
          </a:xfrm>
          <a:prstGeom prst="triangle">
            <a:avLst>
              <a:gd name="adj" fmla="val 100000"/>
            </a:avLst>
          </a:prstGeom>
          <a:gradFill>
            <a:gsLst>
              <a:gs pos="67000">
                <a:srgbClr val="FFFFFF"/>
              </a:gs>
              <a:gs pos="0">
                <a:srgbClr val="E1EAEF">
                  <a:alpha val="57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4409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FE25A-F59E-4A74-B665-864FD89EC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42CC18-0C10-4C0D-A0F2-E6045AE31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1D336C-545D-4EB5-97AD-1195B1E1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177337-1161-4CB2-8B69-3E24C9ADD514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F62F5E-1F39-4ED3-9466-620AD89B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AB90C6-7DD8-450C-B97D-289F0B93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ED884B-F155-42E3-9801-487CD0C3B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74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283570-4C18-4A78-BDF0-2DF67667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966361-D679-42A4-8A1A-83A033C4E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67194D-FB54-47AA-9040-4DE730768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70DB-238C-4F0F-AA2C-ECE30E22ADD8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853E19-7557-4CA3-8F8E-AFC28D16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2681AF-B7B9-4C86-BCD2-72F5127F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8D34-7DB3-4C43-AC7A-C3580AA340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17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8CC04-45FB-4E98-8C61-48FD7DCF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D9EF89-F559-457C-B63C-89A24DE47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77D63B-FB88-4B2B-A3DA-AD43251EE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13BDE9-646B-44E9-8F5F-DC4A00EE3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70DB-238C-4F0F-AA2C-ECE30E22ADD8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A24FCA-4C62-4621-A571-4579DA773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F6AB1B-DA2A-45F9-8A40-CA2DADD0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8D34-7DB3-4C43-AC7A-C3580AA340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52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64D762-9A98-407C-8067-A34D5DDA9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B842D2-0F70-466D-8B80-6A3A1AA34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E161CEB-3D90-47AA-85A3-3857A4363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CD4D00B-5225-4AE8-9FD0-11048D078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3366C9D-1AD7-485F-9F8A-400F58FAC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90959CA-7C45-43B7-B5ED-3EB03010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70DB-238C-4F0F-AA2C-ECE30E22ADD8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DE07C35-7CB0-4A69-B9C6-1D7963617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5799859-09D4-429D-B6D5-C76A5567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8D34-7DB3-4C43-AC7A-C3580AA340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68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0EA53F-26F7-4803-A283-3EE2502C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A8F4CB3-5C24-490C-806B-95FB888B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70DB-238C-4F0F-AA2C-ECE30E22ADD8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328CDEB-700D-421C-A1C8-42130447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F7CDC5A-18BB-4760-8EC0-47B159A2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8D34-7DB3-4C43-AC7A-C3580AA340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83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87FA973-43C8-4B49-93D9-028024F3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70DB-238C-4F0F-AA2C-ECE30E22ADD8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46B5CE0-73A6-4EC3-BDD2-0A000C1A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1D3595-E668-4244-A4BC-435EC96D9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8D34-7DB3-4C43-AC7A-C3580AA340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064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7EC5F-9726-4B2E-8FAD-EBDF125C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89E779-9D17-493F-AE63-17EF308EE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200ED43-164E-49D4-A250-7DEAC0C44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9636B5-13C6-4592-971D-132DDEA1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70DB-238C-4F0F-AA2C-ECE30E22ADD8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D523DC-523E-43D3-8618-C102BB0AF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65CAF0-4B99-454D-834C-6F579579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8D34-7DB3-4C43-AC7A-C3580AA340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80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EEDF54-9C85-4821-9A69-722B61CEA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25531B1-9509-407F-BDCC-A1E40DF43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40B4EA-10CA-4192-9A32-86D2432E3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89F3D6-44B1-4EAE-88AD-5E73A61C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70DB-238C-4F0F-AA2C-ECE30E22ADD8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00DEBF3-C469-48E0-B009-B1530DC0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1A294B-E9C9-4B64-A0C2-707D892B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88D34-7DB3-4C43-AC7A-C3580AA340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62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80662B4-CB35-4CF6-972E-2BAEB0E9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B3052C-5E6D-44BE-9C2D-802CD40E5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2D5963-B662-4CFE-9CF0-58176D406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D70DB-238C-4F0F-AA2C-ECE30E22ADD8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5D1E31-F206-43CC-815B-07A32B701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864FB9-3673-4041-865D-D1FC9AA0B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88D34-7DB3-4C43-AC7A-C3580AA340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62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67000">
                <a:srgbClr val="FFFFFF"/>
              </a:gs>
              <a:gs pos="0">
                <a:srgbClr val="E1EA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 userDrawn="1"/>
        </p:nvSpPr>
        <p:spPr>
          <a:xfrm>
            <a:off x="6386946" y="5422432"/>
            <a:ext cx="5822505" cy="1446611"/>
          </a:xfrm>
          <a:prstGeom prst="triangle">
            <a:avLst>
              <a:gd name="adj" fmla="val 100000"/>
            </a:avLst>
          </a:prstGeom>
          <a:gradFill>
            <a:gsLst>
              <a:gs pos="67000">
                <a:srgbClr val="FFFFFF"/>
              </a:gs>
              <a:gs pos="0">
                <a:srgbClr val="E1EAEF">
                  <a:alpha val="57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38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1"/>
          <p:cNvSpPr/>
          <p:nvPr/>
        </p:nvSpPr>
        <p:spPr>
          <a:xfrm>
            <a:off x="10881363" y="228730"/>
            <a:ext cx="972984" cy="2397095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  <a:gd name="connsiteX0" fmla="*/ 0 w 1857239"/>
              <a:gd name="connsiteY0" fmla="*/ 666791 h 1558058"/>
              <a:gd name="connsiteX1" fmla="*/ 1702129 w 1857239"/>
              <a:gd name="connsiteY1" fmla="*/ 0 h 1558058"/>
              <a:gd name="connsiteX2" fmla="*/ 1857239 w 1857239"/>
              <a:gd name="connsiteY2" fmla="*/ 1558058 h 1558058"/>
              <a:gd name="connsiteX3" fmla="*/ 0 w 1857239"/>
              <a:gd name="connsiteY3" fmla="*/ 666791 h 1558058"/>
              <a:gd name="connsiteX0" fmla="*/ 0 w 972984"/>
              <a:gd name="connsiteY0" fmla="*/ 495969 h 1558058"/>
              <a:gd name="connsiteX1" fmla="*/ 817874 w 972984"/>
              <a:gd name="connsiteY1" fmla="*/ 0 h 1558058"/>
              <a:gd name="connsiteX2" fmla="*/ 972984 w 972984"/>
              <a:gd name="connsiteY2" fmla="*/ 1558058 h 1558058"/>
              <a:gd name="connsiteX3" fmla="*/ 0 w 972984"/>
              <a:gd name="connsiteY3" fmla="*/ 495969 h 1558058"/>
              <a:gd name="connsiteX0" fmla="*/ 0 w 972984"/>
              <a:gd name="connsiteY0" fmla="*/ 812492 h 1874581"/>
              <a:gd name="connsiteX1" fmla="*/ 345601 w 972984"/>
              <a:gd name="connsiteY1" fmla="*/ 0 h 1874581"/>
              <a:gd name="connsiteX2" fmla="*/ 972984 w 972984"/>
              <a:gd name="connsiteY2" fmla="*/ 1874581 h 1874581"/>
              <a:gd name="connsiteX3" fmla="*/ 0 w 972984"/>
              <a:gd name="connsiteY3" fmla="*/ 812492 h 1874581"/>
              <a:gd name="connsiteX0" fmla="*/ 0 w 972984"/>
              <a:gd name="connsiteY0" fmla="*/ 1335006 h 2397095"/>
              <a:gd name="connsiteX1" fmla="*/ 54198 w 972984"/>
              <a:gd name="connsiteY1" fmla="*/ 0 h 2397095"/>
              <a:gd name="connsiteX2" fmla="*/ 972984 w 972984"/>
              <a:gd name="connsiteY2" fmla="*/ 2397095 h 2397095"/>
              <a:gd name="connsiteX3" fmla="*/ 0 w 972984"/>
              <a:gd name="connsiteY3" fmla="*/ 1335006 h 239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984" h="2397095">
                <a:moveTo>
                  <a:pt x="0" y="1335006"/>
                </a:moveTo>
                <a:lnTo>
                  <a:pt x="54198" y="0"/>
                </a:lnTo>
                <a:lnTo>
                  <a:pt x="972984" y="2397095"/>
                </a:lnTo>
                <a:lnTo>
                  <a:pt x="0" y="1335006"/>
                </a:lnTo>
                <a:close/>
              </a:path>
            </a:pathLst>
          </a:custGeom>
          <a:gradFill>
            <a:gsLst>
              <a:gs pos="54000">
                <a:srgbClr val="52A4AE"/>
              </a:gs>
              <a:gs pos="3000">
                <a:srgbClr val="92BFB5"/>
              </a:gs>
            </a:gsLst>
            <a:lin ang="1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/>
          <p:cNvSpPr/>
          <p:nvPr/>
        </p:nvSpPr>
        <p:spPr>
          <a:xfrm flipV="1">
            <a:off x="10802982" y="11043"/>
            <a:ext cx="1406469" cy="2621062"/>
          </a:xfrm>
          <a:custGeom>
            <a:avLst/>
            <a:gdLst>
              <a:gd name="connsiteX0" fmla="*/ 0 w 1406469"/>
              <a:gd name="connsiteY0" fmla="*/ 3476740 h 3476740"/>
              <a:gd name="connsiteX1" fmla="*/ 1406469 w 1406469"/>
              <a:gd name="connsiteY1" fmla="*/ 0 h 3476740"/>
              <a:gd name="connsiteX2" fmla="*/ 1406469 w 1406469"/>
              <a:gd name="connsiteY2" fmla="*/ 3476740 h 3476740"/>
              <a:gd name="connsiteX3" fmla="*/ 0 w 1406469"/>
              <a:gd name="connsiteY3" fmla="*/ 3476740 h 3476740"/>
              <a:gd name="connsiteX0" fmla="*/ 0 w 1406469"/>
              <a:gd name="connsiteY0" fmla="*/ 3476740 h 3476740"/>
              <a:gd name="connsiteX1" fmla="*/ 1406469 w 1406469"/>
              <a:gd name="connsiteY1" fmla="*/ 0 h 3476740"/>
              <a:gd name="connsiteX2" fmla="*/ 1400412 w 1406469"/>
              <a:gd name="connsiteY2" fmla="*/ 881316 h 3476740"/>
              <a:gd name="connsiteX3" fmla="*/ 1406469 w 1406469"/>
              <a:gd name="connsiteY3" fmla="*/ 3476740 h 3476740"/>
              <a:gd name="connsiteX4" fmla="*/ 0 w 1406469"/>
              <a:gd name="connsiteY4" fmla="*/ 3476740 h 3476740"/>
              <a:gd name="connsiteX0" fmla="*/ 0 w 1406469"/>
              <a:gd name="connsiteY0" fmla="*/ 3476740 h 3476740"/>
              <a:gd name="connsiteX1" fmla="*/ 1058581 w 1406469"/>
              <a:gd name="connsiteY1" fmla="*/ 855678 h 3476740"/>
              <a:gd name="connsiteX2" fmla="*/ 1406469 w 1406469"/>
              <a:gd name="connsiteY2" fmla="*/ 0 h 3476740"/>
              <a:gd name="connsiteX3" fmla="*/ 1400412 w 1406469"/>
              <a:gd name="connsiteY3" fmla="*/ 881316 h 3476740"/>
              <a:gd name="connsiteX4" fmla="*/ 1406469 w 1406469"/>
              <a:gd name="connsiteY4" fmla="*/ 3476740 h 3476740"/>
              <a:gd name="connsiteX5" fmla="*/ 0 w 1406469"/>
              <a:gd name="connsiteY5" fmla="*/ 3476740 h 3476740"/>
              <a:gd name="connsiteX0" fmla="*/ 0 w 1406469"/>
              <a:gd name="connsiteY0" fmla="*/ 2621062 h 2621062"/>
              <a:gd name="connsiteX1" fmla="*/ 1058581 w 1406469"/>
              <a:gd name="connsiteY1" fmla="*/ 0 h 2621062"/>
              <a:gd name="connsiteX2" fmla="*/ 1400412 w 1406469"/>
              <a:gd name="connsiteY2" fmla="*/ 25638 h 2621062"/>
              <a:gd name="connsiteX3" fmla="*/ 1406469 w 1406469"/>
              <a:gd name="connsiteY3" fmla="*/ 2621062 h 2621062"/>
              <a:gd name="connsiteX4" fmla="*/ 0 w 1406469"/>
              <a:gd name="connsiteY4" fmla="*/ 2621062 h 262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6469" h="2621062">
                <a:moveTo>
                  <a:pt x="0" y="2621062"/>
                </a:moveTo>
                <a:lnTo>
                  <a:pt x="1058581" y="0"/>
                </a:lnTo>
                <a:lnTo>
                  <a:pt x="1400412" y="25638"/>
                </a:lnTo>
                <a:lnTo>
                  <a:pt x="1406469" y="2621062"/>
                </a:lnTo>
                <a:lnTo>
                  <a:pt x="0" y="2621062"/>
                </a:lnTo>
                <a:close/>
              </a:path>
            </a:pathLst>
          </a:custGeom>
          <a:gradFill>
            <a:gsLst>
              <a:gs pos="76000">
                <a:srgbClr val="52A4AE"/>
              </a:gs>
              <a:gs pos="37000">
                <a:srgbClr val="92BFB5"/>
              </a:gs>
            </a:gsLst>
            <a:lin ang="12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4930F2-2839-4D7F-90FD-A5E513DE108E}"/>
              </a:ext>
            </a:extLst>
          </p:cNvPr>
          <p:cNvSpPr txBox="1"/>
          <p:nvPr/>
        </p:nvSpPr>
        <p:spPr bwMode="auto">
          <a:xfrm>
            <a:off x="977513" y="2229201"/>
            <a:ext cx="6819720" cy="120032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>
              <a:defRPr/>
            </a:pPr>
            <a:r>
              <a:rPr lang="zh-TW" altLang="en-US" sz="7200" spc="0" dirty="0">
                <a:solidFill>
                  <a:srgbClr val="405E62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華康鋼筆體W2" panose="03000209000000000000" pitchFamily="65" charset="-120"/>
                <a:ea typeface="華康鋼筆體W2" panose="03000209000000000000" pitchFamily="65" charset="-120"/>
                <a:cs typeface="+mn-ea"/>
                <a:sym typeface="+mn-lt"/>
              </a:rPr>
              <a:t>上機作業</a:t>
            </a:r>
            <a:r>
              <a:rPr lang="en-US" altLang="zh-TW" sz="7200" spc="0" dirty="0">
                <a:solidFill>
                  <a:srgbClr val="405E62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華康鋼筆體W2" panose="03000209000000000000" pitchFamily="65" charset="-120"/>
                <a:ea typeface="華康鋼筆體W2" panose="03000209000000000000" pitchFamily="65" charset="-120"/>
                <a:cs typeface="+mn-ea"/>
                <a:sym typeface="+mn-lt"/>
              </a:rPr>
              <a:t>1-1</a:t>
            </a:r>
            <a:endParaRPr lang="zh-CN" altLang="en-US" sz="7200" spc="0" dirty="0">
              <a:solidFill>
                <a:srgbClr val="405E62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華康鋼筆體W2" panose="03000209000000000000" pitchFamily="65" charset="-120"/>
              <a:ea typeface="華康鋼筆體W2" panose="03000209000000000000" pitchFamily="65" charset="-120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0E687E-CAF6-4722-8FFD-A698B456FA5C}"/>
              </a:ext>
            </a:extLst>
          </p:cNvPr>
          <p:cNvSpPr txBox="1"/>
          <p:nvPr/>
        </p:nvSpPr>
        <p:spPr bwMode="auto">
          <a:xfrm>
            <a:off x="1215164" y="4046456"/>
            <a:ext cx="5644276" cy="120032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華康鋼筆體W2" panose="03000209000000000000" pitchFamily="65" charset="-120"/>
                <a:ea typeface="華康鋼筆體W2" panose="03000209000000000000" pitchFamily="65" charset="-120"/>
                <a:cs typeface="+mn-ea"/>
                <a:sym typeface="+mn-lt"/>
              </a:rPr>
              <a:t>通訊四  </a:t>
            </a:r>
            <a:r>
              <a:rPr lang="en-US" altLang="zh-TW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華康鋼筆體W2" panose="03000209000000000000" pitchFamily="65" charset="-120"/>
                <a:ea typeface="華康鋼筆體W2" panose="03000209000000000000" pitchFamily="65" charset="-120"/>
                <a:cs typeface="+mn-ea"/>
                <a:sym typeface="+mn-lt"/>
              </a:rPr>
              <a:t>107503002</a:t>
            </a:r>
            <a:r>
              <a:rPr lang="zh-TW" altLang="en-US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華康鋼筆體W2" panose="03000209000000000000" pitchFamily="65" charset="-120"/>
                <a:ea typeface="華康鋼筆體W2" panose="03000209000000000000" pitchFamily="65" charset="-120"/>
                <a:cs typeface="+mn-ea"/>
                <a:sym typeface="+mn-lt"/>
              </a:rPr>
              <a:t>童茗暄</a:t>
            </a:r>
            <a:endParaRPr lang="en-US" altLang="zh-TW" sz="2400" b="0" spc="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華康鋼筆體W2" panose="03000209000000000000" pitchFamily="65" charset="-120"/>
              <a:ea typeface="華康鋼筆體W2" panose="03000209000000000000" pitchFamily="65" charset="-120"/>
              <a:cs typeface="+mn-ea"/>
              <a:sym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華康鋼筆體W2" panose="03000209000000000000" pitchFamily="65" charset="-120"/>
                <a:ea typeface="華康鋼筆體W2" panose="03000209000000000000" pitchFamily="65" charset="-120"/>
                <a:cs typeface="+mn-ea"/>
                <a:sym typeface="+mn-lt"/>
              </a:rPr>
              <a:t>        </a:t>
            </a:r>
            <a:r>
              <a:rPr lang="en-US" altLang="zh-TW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華康鋼筆體W2" panose="03000209000000000000" pitchFamily="65" charset="-120"/>
                <a:ea typeface="華康鋼筆體W2" panose="03000209000000000000" pitchFamily="65" charset="-120"/>
                <a:cs typeface="+mn-ea"/>
                <a:sym typeface="+mn-lt"/>
              </a:rPr>
              <a:t>107503503</a:t>
            </a:r>
            <a:r>
              <a:rPr lang="zh-TW" altLang="en-US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華康鋼筆體W2" panose="03000209000000000000" pitchFamily="65" charset="-120"/>
                <a:ea typeface="華康鋼筆體W2" panose="03000209000000000000" pitchFamily="65" charset="-120"/>
                <a:cs typeface="+mn-ea"/>
                <a:sym typeface="+mn-lt"/>
              </a:rPr>
              <a:t>向佳嫻</a:t>
            </a:r>
            <a:endParaRPr lang="en-US" altLang="zh-TW" sz="2400" b="0" spc="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華康鋼筆體W2" panose="03000209000000000000" pitchFamily="65" charset="-120"/>
              <a:ea typeface="華康鋼筆體W2" panose="03000209000000000000" pitchFamily="65" charset="-120"/>
              <a:cs typeface="+mn-ea"/>
              <a:sym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華康鋼筆體W2" panose="03000209000000000000" pitchFamily="65" charset="-120"/>
                <a:ea typeface="華康鋼筆體W2" panose="03000209000000000000" pitchFamily="65" charset="-120"/>
                <a:cs typeface="+mn-ea"/>
                <a:sym typeface="+mn-lt"/>
              </a:rPr>
              <a:t>        </a:t>
            </a:r>
            <a:r>
              <a:rPr lang="en-US" altLang="zh-TW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華康鋼筆體W2" panose="03000209000000000000" pitchFamily="65" charset="-120"/>
                <a:ea typeface="華康鋼筆體W2" panose="03000209000000000000" pitchFamily="65" charset="-120"/>
                <a:cs typeface="+mn-ea"/>
                <a:sym typeface="+mn-lt"/>
              </a:rPr>
              <a:t>107503506</a:t>
            </a:r>
            <a:r>
              <a:rPr lang="zh-TW" altLang="en-US" sz="2400" b="0" spc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華康鋼筆體W2" panose="03000209000000000000" pitchFamily="65" charset="-120"/>
                <a:ea typeface="華康鋼筆體W2" panose="03000209000000000000" pitchFamily="65" charset="-120"/>
                <a:cs typeface="+mn-ea"/>
                <a:sym typeface="+mn-lt"/>
              </a:rPr>
              <a:t>簡雅茹</a:t>
            </a:r>
            <a:endParaRPr lang="zh-CN" altLang="en-US" sz="2400" b="0" spc="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華康鋼筆體W2" panose="03000209000000000000" pitchFamily="65" charset="-120"/>
              <a:ea typeface="華康鋼筆體W2" panose="03000209000000000000" pitchFamily="65" charset="-120"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E5685AF-2F1A-4C00-A35B-D740EA9D940C}"/>
              </a:ext>
            </a:extLst>
          </p:cNvPr>
          <p:cNvSpPr/>
          <p:nvPr/>
        </p:nvSpPr>
        <p:spPr>
          <a:xfrm>
            <a:off x="-162219" y="1393240"/>
            <a:ext cx="5561154" cy="702437"/>
          </a:xfrm>
          <a:prstGeom prst="rect">
            <a:avLst/>
          </a:prstGeom>
        </p:spPr>
        <p:txBody>
          <a:bodyPr wrap="square" lIns="51435" tIns="25718" rIns="51435" bIns="25718" anchor="ctr" anchorCtr="1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dirty="0">
                <a:ln w="19050">
                  <a:noFill/>
                </a:ln>
                <a:solidFill>
                  <a:srgbClr val="405E62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華康鋼筆體W2" panose="03000209000000000000" pitchFamily="65" charset="-120"/>
                <a:ea typeface="華康鋼筆體W2" panose="03000209000000000000" pitchFamily="65" charset="-120"/>
                <a:cs typeface="+mn-ea"/>
                <a:sym typeface="+mn-lt"/>
              </a:rPr>
              <a:t>演算法</a:t>
            </a:r>
            <a:endParaRPr lang="zh-CN" altLang="en-US" sz="3600" dirty="0">
              <a:ln w="19050">
                <a:noFill/>
              </a:ln>
              <a:solidFill>
                <a:srgbClr val="405E62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華康鋼筆體W2" panose="03000209000000000000" pitchFamily="65" charset="-120"/>
              <a:ea typeface="華康鋼筆體W2" panose="03000209000000000000" pitchFamily="65" charset="-120"/>
              <a:cs typeface="+mn-ea"/>
              <a:sym typeface="+mn-lt"/>
            </a:endParaRPr>
          </a:p>
        </p:txBody>
      </p:sp>
      <p:sp>
        <p:nvSpPr>
          <p:cNvPr id="22" name="等腰三角形 21"/>
          <p:cNvSpPr/>
          <p:nvPr/>
        </p:nvSpPr>
        <p:spPr>
          <a:xfrm>
            <a:off x="7778663" y="751561"/>
            <a:ext cx="1089764" cy="78913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764" h="789139">
                <a:moveTo>
                  <a:pt x="75156" y="789139"/>
                </a:moveTo>
                <a:lnTo>
                  <a:pt x="0" y="0"/>
                </a:lnTo>
                <a:lnTo>
                  <a:pt x="1089764" y="425885"/>
                </a:lnTo>
                <a:lnTo>
                  <a:pt x="75156" y="789139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300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1"/>
          <p:cNvSpPr/>
          <p:nvPr/>
        </p:nvSpPr>
        <p:spPr>
          <a:xfrm>
            <a:off x="7815181" y="1954954"/>
            <a:ext cx="839950" cy="864297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9950" h="864297">
                <a:moveTo>
                  <a:pt x="0" y="698988"/>
                </a:moveTo>
                <a:lnTo>
                  <a:pt x="626743" y="0"/>
                </a:lnTo>
                <a:lnTo>
                  <a:pt x="839950" y="864297"/>
                </a:lnTo>
                <a:lnTo>
                  <a:pt x="0" y="69898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1"/>
          <p:cNvSpPr/>
          <p:nvPr/>
        </p:nvSpPr>
        <p:spPr>
          <a:xfrm>
            <a:off x="8764510" y="1124618"/>
            <a:ext cx="1702129" cy="118626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988057"/>
              <a:gd name="connsiteY0" fmla="*/ 698988 h 1218466"/>
              <a:gd name="connsiteX1" fmla="*/ 626743 w 988057"/>
              <a:gd name="connsiteY1" fmla="*/ 0 h 1218466"/>
              <a:gd name="connsiteX2" fmla="*/ 988057 w 988057"/>
              <a:gd name="connsiteY2" fmla="*/ 1218466 h 1218466"/>
              <a:gd name="connsiteX3" fmla="*/ 0 w 988057"/>
              <a:gd name="connsiteY3" fmla="*/ 698988 h 1218466"/>
              <a:gd name="connsiteX0" fmla="*/ 0 w 1702129"/>
              <a:gd name="connsiteY0" fmla="*/ 666791 h 1186269"/>
              <a:gd name="connsiteX1" fmla="*/ 1702129 w 1702129"/>
              <a:gd name="connsiteY1" fmla="*/ 0 h 1186269"/>
              <a:gd name="connsiteX2" fmla="*/ 988057 w 1702129"/>
              <a:gd name="connsiteY2" fmla="*/ 1186269 h 1186269"/>
              <a:gd name="connsiteX3" fmla="*/ 0 w 1702129"/>
              <a:gd name="connsiteY3" fmla="*/ 666791 h 1186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2129" h="1186269">
                <a:moveTo>
                  <a:pt x="0" y="666791"/>
                </a:moveTo>
                <a:lnTo>
                  <a:pt x="1702129" y="0"/>
                </a:lnTo>
                <a:lnTo>
                  <a:pt x="988057" y="1186269"/>
                </a:lnTo>
                <a:lnTo>
                  <a:pt x="0" y="666791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5"/>
          <p:cNvSpPr/>
          <p:nvPr/>
        </p:nvSpPr>
        <p:spPr>
          <a:xfrm flipV="1">
            <a:off x="11016343" y="-1"/>
            <a:ext cx="1175657" cy="1389601"/>
          </a:xfrm>
          <a:prstGeom prst="triangle">
            <a:avLst>
              <a:gd name="adj" fmla="val 100000"/>
            </a:avLst>
          </a:prstGeom>
          <a:gradFill>
            <a:gsLst>
              <a:gs pos="100000">
                <a:srgbClr val="77B6BF"/>
              </a:gs>
              <a:gs pos="4500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等腰三角形 21"/>
          <p:cNvSpPr/>
          <p:nvPr/>
        </p:nvSpPr>
        <p:spPr>
          <a:xfrm>
            <a:off x="10048625" y="1541081"/>
            <a:ext cx="1805722" cy="1146139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1729229"/>
              <a:gd name="connsiteY0" fmla="*/ 698988 h 698988"/>
              <a:gd name="connsiteX1" fmla="*/ 626743 w 1729229"/>
              <a:gd name="connsiteY1" fmla="*/ 0 h 698988"/>
              <a:gd name="connsiteX2" fmla="*/ 1729229 w 1729229"/>
              <a:gd name="connsiteY2" fmla="*/ 623136 h 698988"/>
              <a:gd name="connsiteX3" fmla="*/ 0 w 1729229"/>
              <a:gd name="connsiteY3" fmla="*/ 698988 h 698988"/>
              <a:gd name="connsiteX0" fmla="*/ 0 w 1729229"/>
              <a:gd name="connsiteY0" fmla="*/ 1146139 h 1146139"/>
              <a:gd name="connsiteX1" fmla="*/ 817662 w 1729229"/>
              <a:gd name="connsiteY1" fmla="*/ 0 h 1146139"/>
              <a:gd name="connsiteX2" fmla="*/ 1729229 w 1729229"/>
              <a:gd name="connsiteY2" fmla="*/ 1070287 h 1146139"/>
              <a:gd name="connsiteX3" fmla="*/ 0 w 1729229"/>
              <a:gd name="connsiteY3" fmla="*/ 1146139 h 114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9229" h="1146139">
                <a:moveTo>
                  <a:pt x="0" y="1146139"/>
                </a:moveTo>
                <a:lnTo>
                  <a:pt x="817662" y="0"/>
                </a:lnTo>
                <a:lnTo>
                  <a:pt x="1729229" y="1070287"/>
                </a:lnTo>
                <a:lnTo>
                  <a:pt x="0" y="1146139"/>
                </a:lnTo>
                <a:close/>
              </a:path>
            </a:pathLst>
          </a:custGeom>
          <a:gradFill>
            <a:gsLst>
              <a:gs pos="89000">
                <a:srgbClr val="52A4AE"/>
              </a:gs>
              <a:gs pos="3000">
                <a:srgbClr val="92BFB5"/>
              </a:gs>
            </a:gsLst>
            <a:lin ang="180000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等腰三角形 21"/>
          <p:cNvSpPr/>
          <p:nvPr/>
        </p:nvSpPr>
        <p:spPr>
          <a:xfrm>
            <a:off x="9269857" y="4320327"/>
            <a:ext cx="464169" cy="601250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169" h="601250">
                <a:moveTo>
                  <a:pt x="0" y="536149"/>
                </a:moveTo>
                <a:lnTo>
                  <a:pt x="326118" y="0"/>
                </a:lnTo>
                <a:lnTo>
                  <a:pt x="464169" y="601250"/>
                </a:lnTo>
                <a:lnTo>
                  <a:pt x="0" y="536149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  <a:lin ang="0" scaled="0"/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等腰三角形 21"/>
          <p:cNvSpPr/>
          <p:nvPr/>
        </p:nvSpPr>
        <p:spPr>
          <a:xfrm>
            <a:off x="757402" y="6106635"/>
            <a:ext cx="478741" cy="441356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741" h="441356">
                <a:moveTo>
                  <a:pt x="0" y="307038"/>
                </a:moveTo>
                <a:lnTo>
                  <a:pt x="184240" y="0"/>
                </a:lnTo>
                <a:lnTo>
                  <a:pt x="478741" y="441356"/>
                </a:lnTo>
                <a:lnTo>
                  <a:pt x="0" y="307038"/>
                </a:lnTo>
                <a:close/>
              </a:path>
            </a:pathLst>
          </a:custGeom>
          <a:gradFill>
            <a:gsLst>
              <a:gs pos="92000">
                <a:srgbClr val="B6D3B7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等腰三角形 21"/>
          <p:cNvSpPr/>
          <p:nvPr/>
        </p:nvSpPr>
        <p:spPr>
          <a:xfrm>
            <a:off x="1341873" y="5422432"/>
            <a:ext cx="191526" cy="160844"/>
          </a:xfrm>
          <a:custGeom>
            <a:avLst/>
            <a:gdLst>
              <a:gd name="connsiteX0" fmla="*/ 0 w 826718"/>
              <a:gd name="connsiteY0" fmla="*/ 851770 h 851770"/>
              <a:gd name="connsiteX1" fmla="*/ 413359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826718"/>
              <a:gd name="connsiteY0" fmla="*/ 851770 h 851770"/>
              <a:gd name="connsiteX1" fmla="*/ 37578 w 826718"/>
              <a:gd name="connsiteY1" fmla="*/ 0 h 851770"/>
              <a:gd name="connsiteX2" fmla="*/ 826718 w 826718"/>
              <a:gd name="connsiteY2" fmla="*/ 851770 h 851770"/>
              <a:gd name="connsiteX3" fmla="*/ 0 w 826718"/>
              <a:gd name="connsiteY3" fmla="*/ 851770 h 851770"/>
              <a:gd name="connsiteX0" fmla="*/ 0 w 1127342"/>
              <a:gd name="connsiteY0" fmla="*/ 851770 h 851770"/>
              <a:gd name="connsiteX1" fmla="*/ 37578 w 1127342"/>
              <a:gd name="connsiteY1" fmla="*/ 0 h 851770"/>
              <a:gd name="connsiteX2" fmla="*/ 1127342 w 1127342"/>
              <a:gd name="connsiteY2" fmla="*/ 425885 h 851770"/>
              <a:gd name="connsiteX3" fmla="*/ 0 w 1127342"/>
              <a:gd name="connsiteY3" fmla="*/ 851770 h 851770"/>
              <a:gd name="connsiteX0" fmla="*/ 288099 w 1089764"/>
              <a:gd name="connsiteY0" fmla="*/ 801665 h 801665"/>
              <a:gd name="connsiteX1" fmla="*/ 0 w 1089764"/>
              <a:gd name="connsiteY1" fmla="*/ 0 h 801665"/>
              <a:gd name="connsiteX2" fmla="*/ 1089764 w 1089764"/>
              <a:gd name="connsiteY2" fmla="*/ 425885 h 801665"/>
              <a:gd name="connsiteX3" fmla="*/ 288099 w 1089764"/>
              <a:gd name="connsiteY3" fmla="*/ 801665 h 801665"/>
              <a:gd name="connsiteX0" fmla="*/ 75156 w 1089764"/>
              <a:gd name="connsiteY0" fmla="*/ 789139 h 789139"/>
              <a:gd name="connsiteX1" fmla="*/ 0 w 1089764"/>
              <a:gd name="connsiteY1" fmla="*/ 0 h 789139"/>
              <a:gd name="connsiteX2" fmla="*/ 1089764 w 1089764"/>
              <a:gd name="connsiteY2" fmla="*/ 425885 h 789139"/>
              <a:gd name="connsiteX3" fmla="*/ 75156 w 1089764"/>
              <a:gd name="connsiteY3" fmla="*/ 789139 h 789139"/>
              <a:gd name="connsiteX0" fmla="*/ 75156 w 889348"/>
              <a:gd name="connsiteY0" fmla="*/ 789139 h 864296"/>
              <a:gd name="connsiteX1" fmla="*/ 0 w 889348"/>
              <a:gd name="connsiteY1" fmla="*/ 0 h 864296"/>
              <a:gd name="connsiteX2" fmla="*/ 889348 w 889348"/>
              <a:gd name="connsiteY2" fmla="*/ 864296 h 864296"/>
              <a:gd name="connsiteX3" fmla="*/ 75156 w 889348"/>
              <a:gd name="connsiteY3" fmla="*/ 789139 h 864296"/>
              <a:gd name="connsiteX0" fmla="*/ 0 w 814192"/>
              <a:gd name="connsiteY0" fmla="*/ 750503 h 825660"/>
              <a:gd name="connsiteX1" fmla="*/ 588106 w 814192"/>
              <a:gd name="connsiteY1" fmla="*/ 0 h 825660"/>
              <a:gd name="connsiteX2" fmla="*/ 814192 w 814192"/>
              <a:gd name="connsiteY2" fmla="*/ 825660 h 825660"/>
              <a:gd name="connsiteX3" fmla="*/ 0 w 814192"/>
              <a:gd name="connsiteY3" fmla="*/ 750503 h 825660"/>
              <a:gd name="connsiteX0" fmla="*/ 0 w 852829"/>
              <a:gd name="connsiteY0" fmla="*/ 698988 h 825660"/>
              <a:gd name="connsiteX1" fmla="*/ 626743 w 852829"/>
              <a:gd name="connsiteY1" fmla="*/ 0 h 825660"/>
              <a:gd name="connsiteX2" fmla="*/ 852829 w 852829"/>
              <a:gd name="connsiteY2" fmla="*/ 825660 h 825660"/>
              <a:gd name="connsiteX3" fmla="*/ 0 w 852829"/>
              <a:gd name="connsiteY3" fmla="*/ 698988 h 825660"/>
              <a:gd name="connsiteX0" fmla="*/ 0 w 839950"/>
              <a:gd name="connsiteY0" fmla="*/ 698988 h 864297"/>
              <a:gd name="connsiteX1" fmla="*/ 626743 w 839950"/>
              <a:gd name="connsiteY1" fmla="*/ 0 h 864297"/>
              <a:gd name="connsiteX2" fmla="*/ 839950 w 839950"/>
              <a:gd name="connsiteY2" fmla="*/ 864297 h 864297"/>
              <a:gd name="connsiteX3" fmla="*/ 0 w 839950"/>
              <a:gd name="connsiteY3" fmla="*/ 698988 h 864297"/>
              <a:gd name="connsiteX0" fmla="*/ 0 w 839950"/>
              <a:gd name="connsiteY0" fmla="*/ 536149 h 701458"/>
              <a:gd name="connsiteX1" fmla="*/ 326118 w 839950"/>
              <a:gd name="connsiteY1" fmla="*/ 0 h 701458"/>
              <a:gd name="connsiteX2" fmla="*/ 839950 w 839950"/>
              <a:gd name="connsiteY2" fmla="*/ 701458 h 701458"/>
              <a:gd name="connsiteX3" fmla="*/ 0 w 839950"/>
              <a:gd name="connsiteY3" fmla="*/ 536149 h 701458"/>
              <a:gd name="connsiteX0" fmla="*/ 0 w 464169"/>
              <a:gd name="connsiteY0" fmla="*/ 536149 h 601250"/>
              <a:gd name="connsiteX1" fmla="*/ 326118 w 464169"/>
              <a:gd name="connsiteY1" fmla="*/ 0 h 601250"/>
              <a:gd name="connsiteX2" fmla="*/ 464169 w 464169"/>
              <a:gd name="connsiteY2" fmla="*/ 601250 h 601250"/>
              <a:gd name="connsiteX3" fmla="*/ 0 w 464169"/>
              <a:gd name="connsiteY3" fmla="*/ 536149 h 601250"/>
              <a:gd name="connsiteX0" fmla="*/ 0 w 464169"/>
              <a:gd name="connsiteY0" fmla="*/ 310681 h 375782"/>
              <a:gd name="connsiteX1" fmla="*/ 213384 w 464169"/>
              <a:gd name="connsiteY1" fmla="*/ 0 h 375782"/>
              <a:gd name="connsiteX2" fmla="*/ 464169 w 464169"/>
              <a:gd name="connsiteY2" fmla="*/ 375782 h 375782"/>
              <a:gd name="connsiteX3" fmla="*/ 0 w 464169"/>
              <a:gd name="connsiteY3" fmla="*/ 310681 h 375782"/>
              <a:gd name="connsiteX0" fmla="*/ 0 w 464169"/>
              <a:gd name="connsiteY0" fmla="*/ 307038 h 372139"/>
              <a:gd name="connsiteX1" fmla="*/ 184240 w 464169"/>
              <a:gd name="connsiteY1" fmla="*/ 0 h 372139"/>
              <a:gd name="connsiteX2" fmla="*/ 464169 w 464169"/>
              <a:gd name="connsiteY2" fmla="*/ 372139 h 372139"/>
              <a:gd name="connsiteX3" fmla="*/ 0 w 464169"/>
              <a:gd name="connsiteY3" fmla="*/ 307038 h 372139"/>
              <a:gd name="connsiteX0" fmla="*/ 0 w 478741"/>
              <a:gd name="connsiteY0" fmla="*/ 307038 h 441356"/>
              <a:gd name="connsiteX1" fmla="*/ 184240 w 478741"/>
              <a:gd name="connsiteY1" fmla="*/ 0 h 441356"/>
              <a:gd name="connsiteX2" fmla="*/ 478741 w 478741"/>
              <a:gd name="connsiteY2" fmla="*/ 441356 h 441356"/>
              <a:gd name="connsiteX3" fmla="*/ 0 w 478741"/>
              <a:gd name="connsiteY3" fmla="*/ 307038 h 441356"/>
              <a:gd name="connsiteX0" fmla="*/ 0 w 507885"/>
              <a:gd name="connsiteY0" fmla="*/ 143102 h 441356"/>
              <a:gd name="connsiteX1" fmla="*/ 213384 w 507885"/>
              <a:gd name="connsiteY1" fmla="*/ 0 h 441356"/>
              <a:gd name="connsiteX2" fmla="*/ 507885 w 507885"/>
              <a:gd name="connsiteY2" fmla="*/ 441356 h 441356"/>
              <a:gd name="connsiteX3" fmla="*/ 0 w 507885"/>
              <a:gd name="connsiteY3" fmla="*/ 143102 h 441356"/>
              <a:gd name="connsiteX0" fmla="*/ 0 w 507885"/>
              <a:gd name="connsiteY0" fmla="*/ 33812 h 332066"/>
              <a:gd name="connsiteX1" fmla="*/ 191526 w 507885"/>
              <a:gd name="connsiteY1" fmla="*/ 0 h 332066"/>
              <a:gd name="connsiteX2" fmla="*/ 507885 w 507885"/>
              <a:gd name="connsiteY2" fmla="*/ 332066 h 332066"/>
              <a:gd name="connsiteX3" fmla="*/ 0 w 507885"/>
              <a:gd name="connsiteY3" fmla="*/ 33812 h 332066"/>
              <a:gd name="connsiteX0" fmla="*/ 0 w 191526"/>
              <a:gd name="connsiteY0" fmla="*/ 33812 h 160844"/>
              <a:gd name="connsiteX1" fmla="*/ 191526 w 191526"/>
              <a:gd name="connsiteY1" fmla="*/ 0 h 160844"/>
              <a:gd name="connsiteX2" fmla="*/ 139939 w 191526"/>
              <a:gd name="connsiteY2" fmla="*/ 160844 h 160844"/>
              <a:gd name="connsiteX3" fmla="*/ 0 w 191526"/>
              <a:gd name="connsiteY3" fmla="*/ 33812 h 160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526" h="160844">
                <a:moveTo>
                  <a:pt x="0" y="33812"/>
                </a:moveTo>
                <a:lnTo>
                  <a:pt x="191526" y="0"/>
                </a:lnTo>
                <a:lnTo>
                  <a:pt x="139939" y="160844"/>
                </a:lnTo>
                <a:lnTo>
                  <a:pt x="0" y="33812"/>
                </a:lnTo>
                <a:close/>
              </a:path>
            </a:pathLst>
          </a:custGeom>
          <a:gradFill>
            <a:gsLst>
              <a:gs pos="92000">
                <a:srgbClr val="52A4AE"/>
              </a:gs>
              <a:gs pos="0">
                <a:srgbClr val="92BFB5"/>
              </a:gs>
            </a:gsLst>
          </a:gra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526472" y="1535596"/>
            <a:ext cx="0" cy="3064107"/>
          </a:xfrm>
          <a:prstGeom prst="line">
            <a:avLst/>
          </a:prstGeom>
          <a:ln w="47625"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86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5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6302 -4.32099E-6 L 0.01302 -4.32099E-6 " pathEditMode="relative" rAng="0" ptsTypes="AA">
                                      <p:cBhvr>
                                        <p:cTn id="59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5" grpId="0"/>
      <p:bldP spid="6" grpId="0"/>
      <p:bldP spid="14" grpId="0"/>
      <p:bldP spid="14" grpId="1"/>
      <p:bldP spid="22" grpId="0" animBg="1"/>
      <p:bldP spid="23" grpId="0" animBg="1"/>
      <p:bldP spid="24" grpId="0" animBg="1"/>
      <p:bldP spid="26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20776" y="1177891"/>
            <a:ext cx="7667484" cy="1497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2A4A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Input :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輸入的第一列有一個整數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T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（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1≦T≦100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），代表以下有多少組測試資料。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每組測試資料為兩列，包含兩個數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a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與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b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（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0≦a≦b≦100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）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 </a:t>
            </a:r>
          </a:p>
        </p:txBody>
      </p:sp>
      <p:sp>
        <p:nvSpPr>
          <p:cNvPr id="10" name="矩形 9"/>
          <p:cNvSpPr/>
          <p:nvPr/>
        </p:nvSpPr>
        <p:spPr>
          <a:xfrm>
            <a:off x="1020776" y="2379287"/>
            <a:ext cx="6635150" cy="1497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2A4A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Output :   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給你一個範圍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a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到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b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，請你找出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a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與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b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之間所有奇數的和。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例如：範圍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[3, 9]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中所有奇數的和就是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3 + 5 + 7 + 9 = 24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20776" y="3599714"/>
            <a:ext cx="2007281" cy="25779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2A4A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Sample Input :  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53563" y="596023"/>
            <a:ext cx="328487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題目 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: Odd Sum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2C2B11E-17D8-4E99-8FCA-E4146C52FE7E}"/>
              </a:ext>
            </a:extLst>
          </p:cNvPr>
          <p:cNvSpPr/>
          <p:nvPr/>
        </p:nvSpPr>
        <p:spPr>
          <a:xfrm>
            <a:off x="4494580" y="3609322"/>
            <a:ext cx="2215671" cy="11375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2A4A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Sample Output 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52A4A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:  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Case 1: 9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Case 2: 8</a:t>
            </a:r>
          </a:p>
        </p:txBody>
      </p:sp>
    </p:spTree>
    <p:extLst>
      <p:ext uri="{BB962C8B-B14F-4D97-AF65-F5344CB8AC3E}">
        <p14:creationId xmlns:p14="http://schemas.microsoft.com/office/powerpoint/2010/main" val="430267357"/>
      </p:ext>
    </p:extLst>
  </p:cSld>
  <p:clrMapOvr>
    <a:masterClrMapping/>
  </p:clrMapOvr>
  <p:transition spd="slow" advClick="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16026" y="1682716"/>
            <a:ext cx="4386137" cy="1497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1.</a:t>
            </a:r>
            <a:r>
              <a:rPr lang="zh-TW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自行輸入整數</a:t>
            </a:r>
            <a:r>
              <a:rPr lang="en-US" altLang="zh-TW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T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2.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跑一個由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a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到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b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的</a:t>
            </a:r>
            <a:r>
              <a:rPr lang="en-US" altLang="zh-TW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for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迴圈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3.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看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i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除以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2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後有沒有餘數，</a:t>
            </a:r>
            <a:r>
              <a:rPr lang="zh-TW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若</a:t>
            </a:r>
            <a:r>
              <a:rPr lang="en-US" altLang="zh-TW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=1</a:t>
            </a:r>
            <a:r>
              <a:rPr lang="zh-TW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就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是奇數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4.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總和加起來即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a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到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b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的奇數和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593295" y="59602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想法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6903913"/>
      </p:ext>
    </p:extLst>
  </p:cSld>
  <p:clrMapOvr>
    <a:masterClrMapping/>
  </p:clrMapOvr>
  <p:transition spd="slow" advClick="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5388110" y="596023"/>
            <a:ext cx="141577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主程式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08277B3-6D2E-439D-9E13-7019BDAD91FB}"/>
              </a:ext>
            </a:extLst>
          </p:cNvPr>
          <p:cNvSpPr txBox="1"/>
          <p:nvPr/>
        </p:nvSpPr>
        <p:spPr>
          <a:xfrm>
            <a:off x="1188244" y="1399873"/>
            <a:ext cx="836533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/>
              <a:t>import java.util.Scanner;</a:t>
            </a:r>
          </a:p>
          <a:p>
            <a:r>
              <a:rPr lang="zh-TW" altLang="en-US" sz="1400" dirty="0"/>
              <a:t>public class Hi{</a:t>
            </a:r>
          </a:p>
          <a:p>
            <a:r>
              <a:rPr lang="zh-TW" altLang="en-US" sz="1400" dirty="0"/>
              <a:t>	public static void main(String[ ] args){</a:t>
            </a:r>
          </a:p>
          <a:p>
            <a:r>
              <a:rPr lang="zh-TW" altLang="en-US" sz="1400" dirty="0"/>
              <a:t>		int[] sum = new int[100];</a:t>
            </a:r>
          </a:p>
          <a:p>
            <a:r>
              <a:rPr lang="zh-TW" altLang="en-US" sz="1400" dirty="0"/>
              <a:t>		Scanner input = new Scanner(System.in);</a:t>
            </a:r>
          </a:p>
          <a:p>
            <a:r>
              <a:rPr lang="zh-TW" altLang="en-US" sz="1400" dirty="0"/>
              <a:t>		int T = input.nextInt();</a:t>
            </a:r>
          </a:p>
          <a:p>
            <a:r>
              <a:rPr lang="zh-TW" altLang="en-US" sz="1400" dirty="0"/>
              <a:t>		for (int i = 1 ; i &lt;= T ; i++){</a:t>
            </a:r>
          </a:p>
          <a:p>
            <a:r>
              <a:rPr lang="zh-TW" altLang="en-US" sz="1400" dirty="0"/>
              <a:t>			</a:t>
            </a:r>
          </a:p>
          <a:p>
            <a:r>
              <a:rPr lang="zh-TW" altLang="en-US" sz="1400" dirty="0"/>
              <a:t>			int a, b;</a:t>
            </a:r>
          </a:p>
          <a:p>
            <a:r>
              <a:rPr lang="zh-TW" altLang="en-US" sz="1400" dirty="0"/>
              <a:t>			a = input.nextInt();</a:t>
            </a:r>
          </a:p>
          <a:p>
            <a:r>
              <a:rPr lang="zh-TW" altLang="en-US" sz="1400" dirty="0"/>
              <a:t>			b = input.nextInt();</a:t>
            </a:r>
          </a:p>
          <a:p>
            <a:r>
              <a:rPr lang="zh-TW" altLang="en-US" sz="1400" dirty="0"/>
              <a:t>			for ( int j = a ; j &lt;= b ; j++){</a:t>
            </a:r>
          </a:p>
          <a:p>
            <a:r>
              <a:rPr lang="zh-TW" altLang="en-US" sz="1400" dirty="0"/>
              <a:t>				if(j % 2 != 0){</a:t>
            </a:r>
          </a:p>
          <a:p>
            <a:r>
              <a:rPr lang="zh-TW" altLang="en-US" sz="1400" dirty="0"/>
              <a:t>					sum[i-1] = sum[i-1] + j;</a:t>
            </a:r>
          </a:p>
          <a:p>
            <a:r>
              <a:rPr lang="zh-TW" altLang="en-US" sz="1400" dirty="0"/>
              <a:t>				}</a:t>
            </a:r>
          </a:p>
          <a:p>
            <a:r>
              <a:rPr lang="zh-TW" altLang="en-US" sz="1400" dirty="0"/>
              <a:t>			}</a:t>
            </a:r>
          </a:p>
          <a:p>
            <a:r>
              <a:rPr lang="zh-TW" altLang="en-US" sz="1400" dirty="0"/>
              <a:t>		}</a:t>
            </a:r>
          </a:p>
          <a:p>
            <a:r>
              <a:rPr lang="zh-TW" altLang="en-US" sz="1400" dirty="0"/>
              <a:t>		for (int x = 1 ; x &lt;= T ; x++){</a:t>
            </a:r>
          </a:p>
          <a:p>
            <a:r>
              <a:rPr lang="zh-TW" altLang="en-US" sz="1400" dirty="0"/>
              <a:t>			System.out.printf("case %d: %d%n", x, sum[x-1]);</a:t>
            </a:r>
          </a:p>
          <a:p>
            <a:r>
              <a:rPr lang="zh-TW" altLang="en-US" sz="1400" dirty="0"/>
              <a:t>		}</a:t>
            </a:r>
          </a:p>
          <a:p>
            <a:r>
              <a:rPr lang="zh-TW" altLang="en-US" sz="1400" dirty="0"/>
              <a:t>	}</a:t>
            </a:r>
          </a:p>
          <a:p>
            <a:r>
              <a:rPr lang="zh-TW" altLang="en-US" sz="1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7554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558935" y="52934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流程圖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2DBA75A-4AE1-4331-99D3-A0264C8EE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074" y="419099"/>
            <a:ext cx="3594476" cy="639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5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w0svw4v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397</Words>
  <Application>Microsoft Office PowerPoint</Application>
  <PresentationFormat>寬螢幕</PresentationFormat>
  <Paragraphs>51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Arial</vt:lpstr>
      <vt:lpstr>Calibri Light</vt:lpstr>
      <vt:lpstr>微软雅黑</vt:lpstr>
      <vt:lpstr>Calibri</vt:lpstr>
      <vt:lpstr>華康鋼筆體W2</vt:lpstr>
      <vt:lpstr>Office 佈景主題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佳嫻 向</dc:creator>
  <cp:lastModifiedBy>佳嫻 向</cp:lastModifiedBy>
  <cp:revision>5</cp:revision>
  <dcterms:created xsi:type="dcterms:W3CDTF">2022-03-06T08:00:00Z</dcterms:created>
  <dcterms:modified xsi:type="dcterms:W3CDTF">2022-03-07T07:59:15Z</dcterms:modified>
</cp:coreProperties>
</file>