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sldIdLst>
    <p:sldId id="256" r:id="rId3"/>
    <p:sldId id="264" r:id="rId4"/>
    <p:sldId id="257" r:id="rId5"/>
    <p:sldId id="258" r:id="rId6"/>
    <p:sldId id="262" r:id="rId7"/>
    <p:sldId id="259" r:id="rId8"/>
    <p:sldId id="260" r:id="rId9"/>
    <p:sldId id="263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4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FF64EE0-404E-4D74-B77C-E3FB2BACB3B1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479E09-FB0D-406D-B09D-FFE416B363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4EE0-404E-4D74-B77C-E3FB2BACB3B1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E09-FB0D-406D-B09D-FFE416B363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FF64EE0-404E-4D74-B77C-E3FB2BACB3B1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D479E09-FB0D-406D-B09D-FFE416B363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4EE0-404E-4D74-B77C-E3FB2BACB3B1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D479E09-FB0D-406D-B09D-FFE416B363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4EE0-404E-4D74-B77C-E3FB2BACB3B1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E09-FB0D-406D-B09D-FFE416B363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4EE0-404E-4D74-B77C-E3FB2BACB3B1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D479E09-FB0D-406D-B09D-FFE416B363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4EE0-404E-4D74-B77C-E3FB2BACB3B1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E09-FB0D-406D-B09D-FFE416B363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4EE0-404E-4D74-B77C-E3FB2BACB3B1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E09-FB0D-406D-B09D-FFE416B363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4EE0-404E-4D74-B77C-E3FB2BACB3B1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E09-FB0D-406D-B09D-FFE416B363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4EE0-404E-4D74-B77C-E3FB2BACB3B1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E09-FB0D-406D-B09D-FFE416B363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4EE0-404E-4D74-B77C-E3FB2BACB3B1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E09-FB0D-406D-B09D-FFE416B363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4EE0-404E-4D74-B77C-E3FB2BACB3B1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479E09-FB0D-406D-B09D-FFE416B363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4EE0-404E-4D74-B77C-E3FB2BACB3B1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D479E09-FB0D-406D-B09D-FFE416B363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4EE0-404E-4D74-B77C-E3FB2BACB3B1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E09-FB0D-406D-B09D-FFE416B363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4EE0-404E-4D74-B77C-E3FB2BACB3B1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E09-FB0D-406D-B09D-FFE416B363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4EE0-404E-4D74-B77C-E3FB2BACB3B1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D479E09-FB0D-406D-B09D-FFE416B363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FF64EE0-404E-4D74-B77C-E3FB2BACB3B1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D479E09-FB0D-406D-B09D-FFE416B363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FF64EE0-404E-4D74-B77C-E3FB2BACB3B1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D479E09-FB0D-406D-B09D-FFE416B363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4EE0-404E-4D74-B77C-E3FB2BACB3B1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479E09-FB0D-406D-B09D-FFE416B363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4EE0-404E-4D74-B77C-E3FB2BACB3B1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479E09-FB0D-406D-B09D-FFE416B363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4EE0-404E-4D74-B77C-E3FB2BACB3B1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479E09-FB0D-406D-B09D-FFE416B363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FF64EE0-404E-4D74-B77C-E3FB2BACB3B1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D479E09-FB0D-406D-B09D-FFE416B363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F64EE0-404E-4D74-B77C-E3FB2BACB3B1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D479E09-FB0D-406D-B09D-FFE416B363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F64EE0-404E-4D74-B77C-E3FB2BACB3B1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D479E09-FB0D-406D-B09D-FFE416B363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 defTabSz="457200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第二組</a:t>
            </a:r>
            <a:endParaRPr lang="en-US" altLang="zh-TW" sz="1800" dirty="0" smtClean="0">
              <a:solidFill>
                <a:prstClr val="black">
                  <a:lumMod val="50000"/>
                  <a:lumOff val="50000"/>
                </a:prstClr>
              </a:solidFill>
              <a:latin typeface="Trebuchet MS" panose="020B0603020202020204"/>
              <a:ea typeface="微軟正黑體"/>
            </a:endParaRPr>
          </a:p>
          <a:p>
            <a:pPr lvl="0" defTabSz="457200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en-US" altLang="zh-TW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/>
                <a:ea typeface="微軟正黑體"/>
              </a:rPr>
              <a:t>1</a:t>
            </a:r>
            <a:r>
              <a:rPr lang="en-US" altLang="zh-TW" sz="1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/>
                <a:ea typeface="微軟正黑體"/>
              </a:rPr>
              <a:t>09602508 </a:t>
            </a:r>
            <a:r>
              <a:rPr lang="zh-TW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/>
                <a:ea typeface="微軟正黑體"/>
              </a:rPr>
              <a:t>地科二 林芳伃</a:t>
            </a:r>
            <a:endParaRPr lang="en-US" altLang="zh-TW" sz="1800" dirty="0">
              <a:solidFill>
                <a:prstClr val="black">
                  <a:lumMod val="50000"/>
                  <a:lumOff val="50000"/>
                </a:prstClr>
              </a:solidFill>
              <a:latin typeface="Trebuchet MS" panose="020B0603020202020204"/>
              <a:ea typeface="微軟正黑體"/>
            </a:endParaRPr>
          </a:p>
          <a:p>
            <a:pPr lvl="0" defTabSz="457200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en-US" altLang="zh-TW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/>
                <a:ea typeface="微軟正黑體"/>
              </a:rPr>
              <a:t>108503009</a:t>
            </a:r>
            <a:r>
              <a:rPr lang="zh-TW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/>
                <a:ea typeface="微軟正黑體"/>
              </a:rPr>
              <a:t> 通訊三 李正文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Trees on the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7692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敘述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二元樹以節點來表示。每個節點以一對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n,s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來表示。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代表此節點的值，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為一字串，代表從根節點到達此節點的路徑。其中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代表往左，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代表往右。所以在上方的圖中內容為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的節點其表示法為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(13,RL)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，而內容為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的節點其表示法為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(2,LLR)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，而根節點為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(5,)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672340"/>
            <a:ext cx="3528392" cy="274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457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Input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輸入含有多組測試資料。每組測試資料為若干節點的集合。各節點間以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white space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（包含空白、換列等字元）分隔。注意：在各節點內（也就是左刮號到又刮號之間）不會有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white space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。當遇到一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的節點，代表該組測試資料結束。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Output</a:t>
            </a:r>
            <a:endParaRPr lang="zh-TW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每一組測試資料，如果輸入的節點可以正常的構成一二元樹的話，請輸出按「階層」走訪的結果。如果輸入的節點無法正常的構成一二元樹的話，也就是說有某些該有的節點沒有給，或重複給（同一路徑有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個節點），請輸出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not complete</a:t>
            </a:r>
            <a:r>
              <a:rPr lang="zh-TW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6334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TW" sz="2000" kern="100" dirty="0">
                <a:cs typeface="Times New Roman"/>
              </a:rPr>
              <a:t>Sample Input</a:t>
            </a:r>
            <a:endParaRPr lang="zh-TW" altLang="zh-TW" sz="20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000" kern="100" dirty="0" smtClean="0">
                <a:cs typeface="Times New Roman"/>
              </a:rPr>
              <a:t>3</a:t>
            </a:r>
            <a:endParaRPr lang="zh-TW" altLang="zh-TW" sz="20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000" kern="100" dirty="0">
                <a:cs typeface="Times New Roman"/>
              </a:rPr>
              <a:t>(11,LL) (7,LLL) (8,R) (5,) (4,L) (13,RL) (2,LLR) (1,RRR) (4,RR) ()</a:t>
            </a:r>
            <a:endParaRPr lang="zh-TW" altLang="zh-TW" sz="20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000" kern="100" dirty="0">
                <a:cs typeface="Times New Roman"/>
              </a:rPr>
              <a:t>(3,L) (4,R) ()</a:t>
            </a:r>
            <a:endParaRPr lang="zh-TW" altLang="zh-TW" sz="20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000" kern="100" dirty="0">
                <a:cs typeface="Times New Roman"/>
              </a:rPr>
              <a:t>(11,LL) (7,LLL) (2,LLL) (8,R) (5,) (4,L) (13,RL) (2,LLR) (1,RRR) (4,RR) </a:t>
            </a:r>
            <a:r>
              <a:rPr lang="en-US" altLang="zh-TW" sz="2000" kern="100" dirty="0" smtClean="0">
                <a:cs typeface="Times New Roman"/>
              </a:rPr>
              <a:t>()</a:t>
            </a:r>
            <a:endParaRPr lang="zh-TW" altLang="zh-TW" sz="20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000" kern="100" dirty="0">
                <a:cs typeface="Times New Roman"/>
              </a:rPr>
              <a:t>Sample Output</a:t>
            </a:r>
            <a:endParaRPr lang="zh-TW" altLang="zh-TW" sz="20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000" kern="100" dirty="0">
                <a:cs typeface="Times New Roman"/>
              </a:rPr>
              <a:t>5 4 8 11 13 4 7 2 1</a:t>
            </a:r>
            <a:endParaRPr lang="zh-TW" altLang="zh-TW" sz="20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000" kern="100" dirty="0">
                <a:cs typeface="Times New Roman"/>
              </a:rPr>
              <a:t>not complete</a:t>
            </a:r>
            <a:endParaRPr lang="zh-TW" altLang="zh-TW" sz="20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000" kern="100" dirty="0">
                <a:cs typeface="Times New Roman"/>
              </a:rPr>
              <a:t>not </a:t>
            </a:r>
            <a:r>
              <a:rPr lang="en-US" altLang="zh-TW" sz="2000" kern="100" dirty="0" smtClean="0">
                <a:cs typeface="Times New Roman"/>
              </a:rPr>
              <a:t>complete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000" kern="100" dirty="0" smtClean="0">
                <a:cs typeface="Times New Roman"/>
              </a:rPr>
              <a:t>HINT:</a:t>
            </a:r>
            <a:r>
              <a:rPr lang="zh-TW" altLang="en-US" sz="2000" kern="100" dirty="0" smtClean="0">
                <a:cs typeface="Times New Roman"/>
              </a:rPr>
              <a:t>簡單的說就是根據讀入的</a:t>
            </a:r>
            <a:r>
              <a:rPr lang="en-US" altLang="zh-TW" sz="2000" kern="100" dirty="0" smtClean="0">
                <a:cs typeface="Times New Roman"/>
              </a:rPr>
              <a:t>INPUT</a:t>
            </a:r>
            <a:r>
              <a:rPr lang="zh-TW" altLang="en-US" sz="2000" kern="100" dirty="0" smtClean="0">
                <a:cs typeface="Times New Roman"/>
              </a:rPr>
              <a:t>建</a:t>
            </a:r>
            <a:r>
              <a:rPr lang="en-US" altLang="zh-TW" sz="2000" kern="100" dirty="0" smtClean="0">
                <a:cs typeface="Times New Roman"/>
              </a:rPr>
              <a:t>TREE</a:t>
            </a:r>
            <a:r>
              <a:rPr lang="zh-TW" altLang="en-US" sz="2000" kern="100" dirty="0" smtClean="0">
                <a:cs typeface="Times New Roman"/>
              </a:rPr>
              <a:t>，如果無法根據讀入的資料建出完整的</a:t>
            </a:r>
            <a:r>
              <a:rPr lang="en-US" altLang="zh-TW" sz="2000" kern="100" dirty="0" smtClean="0">
                <a:cs typeface="Times New Roman"/>
              </a:rPr>
              <a:t>TREE</a:t>
            </a:r>
            <a:r>
              <a:rPr lang="zh-TW" altLang="en-US" sz="2000" kern="100" dirty="0" smtClean="0">
                <a:cs typeface="Times New Roman"/>
              </a:rPr>
              <a:t>則輸出</a:t>
            </a:r>
            <a:r>
              <a:rPr lang="en-US" altLang="zh-TW" sz="2000" kern="100" dirty="0" smtClean="0">
                <a:cs typeface="Times New Roman"/>
              </a:rPr>
              <a:t>not complete</a:t>
            </a:r>
            <a:r>
              <a:rPr lang="zh-TW" altLang="en-US" sz="2000" kern="100" dirty="0" smtClean="0">
                <a:cs typeface="Times New Roman"/>
              </a:rPr>
              <a:t>，如果可以建出完整的</a:t>
            </a:r>
            <a:r>
              <a:rPr lang="en-US" altLang="zh-TW" sz="2000" kern="100" dirty="0" smtClean="0">
                <a:cs typeface="Times New Roman"/>
              </a:rPr>
              <a:t>TREE</a:t>
            </a:r>
            <a:r>
              <a:rPr lang="zh-TW" altLang="en-US" sz="2000" kern="100" dirty="0" smtClean="0">
                <a:cs typeface="Times New Roman"/>
              </a:rPr>
              <a:t>則將該</a:t>
            </a:r>
            <a:r>
              <a:rPr lang="en-US" altLang="zh-TW" sz="2000" kern="100" dirty="0" smtClean="0">
                <a:cs typeface="Times New Roman"/>
              </a:rPr>
              <a:t>TREE</a:t>
            </a:r>
            <a:r>
              <a:rPr lang="zh-TW" altLang="en-US" sz="2000" kern="100" dirty="0" smtClean="0">
                <a:cs typeface="Times New Roman"/>
              </a:rPr>
              <a:t>以</a:t>
            </a:r>
            <a:r>
              <a:rPr lang="en-US" altLang="zh-TW" sz="2000" kern="100" dirty="0" smtClean="0">
                <a:cs typeface="Times New Roman"/>
              </a:rPr>
              <a:t>level-order</a:t>
            </a:r>
            <a:r>
              <a:rPr lang="zh-TW" altLang="en-US" sz="2000" kern="100" dirty="0" smtClean="0">
                <a:cs typeface="Times New Roman"/>
              </a:rPr>
              <a:t>的方式走訪並輸出節點上的值</a:t>
            </a:r>
          </a:p>
          <a:p>
            <a:pPr marL="0" indent="0">
              <a:spcAft>
                <a:spcPts val="0"/>
              </a:spcAft>
              <a:buNone/>
            </a:pPr>
            <a:endParaRPr lang="zh-TW" altLang="zh-TW" sz="2000" kern="100" dirty="0">
              <a:cs typeface="Times New Roman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979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建立二元樹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判斷是否可構成二元樹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4560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建立二元樹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樹的位置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按照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Full Tree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dirty="0" smtClean="0"/>
              <a:t>root = [1] / parent = [n] / left kid = [2*n] / right kid = [2*n+1];</a:t>
            </a:r>
          </a:p>
          <a:p>
            <a:pPr marL="0" indent="0">
              <a:buNone/>
            </a:pPr>
            <a:r>
              <a:rPr lang="en-US" altLang="zh-TW" sz="2000" dirty="0" smtClean="0"/>
              <a:t>step=1/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一個</a:t>
            </a:r>
            <a:r>
              <a:rPr lang="en-US" altLang="zh-TW" sz="2000" dirty="0" smtClean="0"/>
              <a:t>L=step*2/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一個</a:t>
            </a:r>
            <a:r>
              <a:rPr lang="en-US" altLang="zh-TW" sz="2000" dirty="0" smtClean="0"/>
              <a:t>R=step*2+1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1977" b="18635"/>
          <a:stretch/>
        </p:blipFill>
        <p:spPr bwMode="auto">
          <a:xfrm>
            <a:off x="2555776" y="3008243"/>
            <a:ext cx="4058277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86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不是二元樹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的情況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：重複放入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建立布林陣列確定沒有重複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：缺漏節點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檢查每一個節點都有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parent</a:t>
            </a: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Parent=kid/2</a:t>
            </a:r>
          </a:p>
        </p:txBody>
      </p:sp>
    </p:spTree>
    <p:extLst>
      <p:ext uri="{BB962C8B-B14F-4D97-AF65-F5344CB8AC3E}">
        <p14:creationId xmlns:p14="http://schemas.microsoft.com/office/powerpoint/2010/main" val="85171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 smtClean="0"/>
              <a:t>Psuedo</a:t>
            </a:r>
            <a:r>
              <a:rPr lang="en-US" altLang="zh-TW" sz="2000" dirty="0" smtClean="0"/>
              <a:t> code</a:t>
            </a:r>
            <a:endParaRPr lang="zh-TW" altLang="en-US" sz="2000" dirty="0"/>
          </a:p>
        </p:txBody>
      </p:sp>
      <p:pic>
        <p:nvPicPr>
          <p:cNvPr id="4102" name="Picture 6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341193" y="1600200"/>
            <a:ext cx="2696564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8"/>
          <a:stretch/>
        </p:blipFill>
        <p:spPr bwMode="auto">
          <a:xfrm>
            <a:off x="-8045" y="1169706"/>
            <a:ext cx="3347594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61"/>
          <a:stretch/>
        </p:blipFill>
        <p:spPr bwMode="auto">
          <a:xfrm>
            <a:off x="6615221" y="1052736"/>
            <a:ext cx="2514763" cy="4347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169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924944"/>
            <a:ext cx="7772400" cy="1362075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THANK’S FOR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LISTENING!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111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211</TotalTime>
  <Words>481</Words>
  <Application>Microsoft Office PowerPoint</Application>
  <PresentationFormat>如螢幕大小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中庸</vt:lpstr>
      <vt:lpstr>公正</vt:lpstr>
      <vt:lpstr>Trees on the level</vt:lpstr>
      <vt:lpstr>題目敘述</vt:lpstr>
      <vt:lpstr>題目</vt:lpstr>
      <vt:lpstr>PowerPoint 簡報</vt:lpstr>
      <vt:lpstr>解法</vt:lpstr>
      <vt:lpstr>建立二元樹</vt:lpstr>
      <vt:lpstr>不是二元樹的情況</vt:lpstr>
      <vt:lpstr>Psuedo code</vt:lpstr>
      <vt:lpstr>THANK’S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on the level</dc:title>
  <dc:creator>USER</dc:creator>
  <cp:lastModifiedBy>USER</cp:lastModifiedBy>
  <cp:revision>11</cp:revision>
  <dcterms:created xsi:type="dcterms:W3CDTF">2022-05-23T07:18:41Z</dcterms:created>
  <dcterms:modified xsi:type="dcterms:W3CDTF">2022-05-23T15:48:55Z</dcterms:modified>
</cp:coreProperties>
</file>