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Mb5MqrZ4/aEdyBt5IZUtiTqc/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293f2b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 </a:t>
            </a:r>
            <a:r>
              <a:rPr lang="zh-TW"/>
              <a:t>編出來的 </a:t>
            </a:r>
            <a:r>
              <a:rPr lang="zh-TW"/>
              <a:t>code 應要為 100</a:t>
            </a:r>
            <a:endParaRPr/>
          </a:p>
        </p:txBody>
      </p:sp>
      <p:sp>
        <p:nvSpPr>
          <p:cNvPr id="120" name="Google Shape;120;g12f293f2b3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zh-TW"/>
            </a:br>
            <a:r>
              <a:rPr lang="zh-TW"/>
              <a:t>手寫C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200"/>
              <a:t>第51組    梁俊凱     林昱求     陳昀綸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題目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利用 Huffman 編碼演算法替以下字元編碼：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A(46%)、 B(7%)、C (28%)、D (19%)。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(備註:括號中為字元出現頻率)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0" y="3079750"/>
            <a:ext cx="673100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809" y="2058670"/>
            <a:ext cx="3617859" cy="2334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-98612" y="268942"/>
            <a:ext cx="26087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4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解答</a:t>
            </a:r>
            <a:endParaRPr b="0" i="0" sz="44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697" y="1335192"/>
            <a:ext cx="4922606" cy="398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788" y="1459465"/>
            <a:ext cx="5714424" cy="393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250" y="1511371"/>
            <a:ext cx="8046789" cy="380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2f293f2b35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250" y="1511371"/>
            <a:ext cx="8046789" cy="3800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g12f293f2b35_0_13"/>
          <p:cNvCxnSpPr/>
          <p:nvPr/>
        </p:nvCxnSpPr>
        <p:spPr>
          <a:xfrm>
            <a:off x="8829850" y="2671425"/>
            <a:ext cx="12162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12f293f2b35_0_13"/>
          <p:cNvSpPr txBox="1"/>
          <p:nvPr/>
        </p:nvSpPr>
        <p:spPr>
          <a:xfrm>
            <a:off x="10247150" y="2301975"/>
            <a:ext cx="121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Calibri"/>
                <a:ea typeface="Calibri"/>
                <a:cs typeface="Calibri"/>
                <a:sym typeface="Calibri"/>
              </a:rPr>
              <a:t>100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f293f2b35_0_13"/>
          <p:cNvSpPr txBox="1"/>
          <p:nvPr/>
        </p:nvSpPr>
        <p:spPr>
          <a:xfrm>
            <a:off x="-98612" y="268942"/>
            <a:ext cx="260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助教</a:t>
            </a:r>
            <a:endParaRPr b="0" i="0" sz="44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126" name="Google Shape;126;g12f293f2b35_0_13"/>
          <p:cNvCxnSpPr/>
          <p:nvPr/>
        </p:nvCxnSpPr>
        <p:spPr>
          <a:xfrm>
            <a:off x="4608250" y="3903825"/>
            <a:ext cx="332700" cy="51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g12f293f2b35_0_13"/>
          <p:cNvSpPr txBox="1"/>
          <p:nvPr/>
        </p:nvSpPr>
        <p:spPr>
          <a:xfrm>
            <a:off x="4297450" y="3789675"/>
            <a:ext cx="52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2022-05-23T13:48:51Z</dcterms:created>
  <dc:creator>Microsoft Office User</dc:creator>
</cp:coreProperties>
</file>