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68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56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27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284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563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0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1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6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58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26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56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30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12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14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80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7FB944-D959-4716-B563-D7407377519A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20BC83-3A13-40D2-9949-385DEFEFF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156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2D2F5-341B-43E0-9548-E68E36B03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52</a:t>
            </a:r>
            <a:r>
              <a:rPr lang="zh-TW" altLang="en-US" dirty="0"/>
              <a:t>組</a:t>
            </a:r>
            <a:r>
              <a:rPr lang="en-US" altLang="zh-TW" dirty="0"/>
              <a:t>(D)</a:t>
            </a:r>
            <a:r>
              <a:rPr lang="zh-TW" altLang="en-US" dirty="0"/>
              <a:t>小題報告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1ABA1E-4362-43BE-8886-30C7E0D6F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108503010</a:t>
            </a:r>
            <a:r>
              <a:rPr lang="zh-TW" altLang="en-US" dirty="0"/>
              <a:t> 胡紡覺</a:t>
            </a:r>
            <a:endParaRPr lang="en-US" altLang="zh-TW" dirty="0"/>
          </a:p>
          <a:p>
            <a:r>
              <a:rPr lang="en-US" altLang="zh-TW" dirty="0"/>
              <a:t>108202004</a:t>
            </a:r>
            <a:r>
              <a:rPr lang="zh-TW" altLang="en-US" dirty="0"/>
              <a:t> 楊宇恩</a:t>
            </a:r>
            <a:endParaRPr lang="en-US" altLang="zh-TW" dirty="0"/>
          </a:p>
          <a:p>
            <a:r>
              <a:rPr lang="en-US" altLang="zh-TW" dirty="0"/>
              <a:t>108202016</a:t>
            </a:r>
            <a:r>
              <a:rPr lang="zh-TW" altLang="en-US" dirty="0"/>
              <a:t> 張家菖</a:t>
            </a:r>
          </a:p>
        </p:txBody>
      </p:sp>
    </p:spTree>
    <p:extLst>
      <p:ext uri="{BB962C8B-B14F-4D97-AF65-F5344CB8AC3E}">
        <p14:creationId xmlns:p14="http://schemas.microsoft.com/office/powerpoint/2010/main" val="191163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3818D-8F2B-4248-9160-D156DC76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87" y="359949"/>
            <a:ext cx="8534400" cy="1507067"/>
          </a:xfrm>
        </p:spPr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73793-BE54-4896-B93B-CAA2F374F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56" y="1577131"/>
            <a:ext cx="9936250" cy="1507068"/>
          </a:xfrm>
        </p:spPr>
        <p:txBody>
          <a:bodyPr/>
          <a:lstStyle/>
          <a:p>
            <a:pPr marL="0" indent="0">
              <a:buNone/>
            </a:pPr>
            <a:r>
              <a:rPr lang="zh-TW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 利用Kruskal演算法求出以下的圖(graph)的最小生成樹 (minimum spanning tree, MST)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A graph">
            <a:extLst>
              <a:ext uri="{FF2B5EF4-FFF2-40B4-BE49-F238E27FC236}">
                <a16:creationId xmlns:a16="http://schemas.microsoft.com/office/drawing/2014/main" id="{8AADC791-B9FA-4759-84E3-E958F01B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87" y="3019017"/>
            <a:ext cx="4458936" cy="347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23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5A2296D-4A73-4F0F-A3DA-400C892A4A6A}"/>
              </a:ext>
            </a:extLst>
          </p:cNvPr>
          <p:cNvSpPr txBox="1">
            <a:spLocks/>
          </p:cNvSpPr>
          <p:nvPr/>
        </p:nvSpPr>
        <p:spPr>
          <a:xfrm>
            <a:off x="474487" y="35994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Kruskal演算法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BB3D39-E410-408C-B8A9-66DB0CD7CB41}"/>
              </a:ext>
            </a:extLst>
          </p:cNvPr>
          <p:cNvSpPr txBox="1"/>
          <p:nvPr/>
        </p:nvSpPr>
        <p:spPr>
          <a:xfrm>
            <a:off x="612397" y="1867016"/>
            <a:ext cx="11199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Kruskal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最小含括樹演算法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無向加權圖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G=(V, E)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|V|=n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G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的最小含括樹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(MST)H=(V, T)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T←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的邊集合，一開始設為空集合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 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包含少於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個邊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選出邊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的加權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(weight)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E←E-(u, v)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 (u, v)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中形成循環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(cycle) )  then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丟棄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 T←T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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H=(V, T)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8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4CE9A4B-9F3C-4BBD-B7D4-2D1EA82C3271}"/>
              </a:ext>
            </a:extLst>
          </p:cNvPr>
          <p:cNvSpPr txBox="1">
            <a:spLocks/>
          </p:cNvSpPr>
          <p:nvPr/>
        </p:nvSpPr>
        <p:spPr>
          <a:xfrm>
            <a:off x="474487" y="35994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解題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0221484-229E-4DFA-BC19-4543D43AFC3C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3287328" y="4500955"/>
            <a:ext cx="1219246" cy="9744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1998B9C-6617-4435-B0F5-5B7B6AD39890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3124203" y="2733164"/>
            <a:ext cx="0" cy="1402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61F33F5-B802-4C8E-86ED-C0A613386B59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287328" y="2665053"/>
            <a:ext cx="2417186" cy="14707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D8B3E94-144F-4325-88D8-74DCFDE083B0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3354897" y="2472044"/>
            <a:ext cx="1386790" cy="285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C0BCAC44-4EEB-4A4E-B237-5D7E83841B4C}"/>
              </a:ext>
            </a:extLst>
          </p:cNvPr>
          <p:cNvSpPr/>
          <p:nvPr/>
        </p:nvSpPr>
        <p:spPr>
          <a:xfrm>
            <a:off x="4741687" y="2268073"/>
            <a:ext cx="461388" cy="46254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C6AB408-10D9-44CB-95BF-C952529ED235}"/>
              </a:ext>
            </a:extLst>
          </p:cNvPr>
          <p:cNvSpPr/>
          <p:nvPr/>
        </p:nvSpPr>
        <p:spPr>
          <a:xfrm>
            <a:off x="2893509" y="2268072"/>
            <a:ext cx="461388" cy="46509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0C2C49E-0712-467A-81C3-C7BA98ACBED5}"/>
              </a:ext>
            </a:extLst>
          </p:cNvPr>
          <p:cNvSpPr/>
          <p:nvPr/>
        </p:nvSpPr>
        <p:spPr>
          <a:xfrm>
            <a:off x="4437776" y="5410899"/>
            <a:ext cx="469784" cy="44042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8AC0D651-5233-4D0F-87C7-7957A2922EFE}"/>
              </a:ext>
            </a:extLst>
          </p:cNvPr>
          <p:cNvSpPr/>
          <p:nvPr/>
        </p:nvSpPr>
        <p:spPr>
          <a:xfrm>
            <a:off x="2893509" y="4135772"/>
            <a:ext cx="461388" cy="42783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785EAD5E-B5A8-42E6-BF08-CD9BFCCB024A}"/>
              </a:ext>
            </a:extLst>
          </p:cNvPr>
          <p:cNvSpPr/>
          <p:nvPr/>
        </p:nvSpPr>
        <p:spPr>
          <a:xfrm>
            <a:off x="6951677" y="3020037"/>
            <a:ext cx="439024" cy="40896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76113924-4170-46A3-97CA-13C608B5630F}"/>
              </a:ext>
            </a:extLst>
          </p:cNvPr>
          <p:cNvSpPr/>
          <p:nvPr/>
        </p:nvSpPr>
        <p:spPr>
          <a:xfrm>
            <a:off x="5651382" y="3967993"/>
            <a:ext cx="483767" cy="48778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DC4D18E-74C0-4F43-A305-77B7C5D84472}"/>
              </a:ext>
            </a:extLst>
          </p:cNvPr>
          <p:cNvCxnSpPr>
            <a:endCxn id="32" idx="2"/>
          </p:cNvCxnSpPr>
          <p:nvPr/>
        </p:nvCxnSpPr>
        <p:spPr>
          <a:xfrm>
            <a:off x="5203075" y="2608976"/>
            <a:ext cx="1748602" cy="615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0ABC931-6304-43F5-AE93-BF67D5EA60D0}"/>
              </a:ext>
            </a:extLst>
          </p:cNvPr>
          <p:cNvSpPr txBox="1"/>
          <p:nvPr/>
        </p:nvSpPr>
        <p:spPr>
          <a:xfrm>
            <a:off x="5848973" y="2470422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50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B2EA284-5FEC-40ED-B0A5-1A4B91006CEF}"/>
              </a:ext>
            </a:extLst>
          </p:cNvPr>
          <p:cNvSpPr txBox="1"/>
          <p:nvPr/>
        </p:nvSpPr>
        <p:spPr>
          <a:xfrm>
            <a:off x="4181287" y="3955768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25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7A9CBBDA-801F-4903-AE56-7F02A7AFF4F3}"/>
              </a:ext>
            </a:extLst>
          </p:cNvPr>
          <p:cNvCxnSpPr>
            <a:endCxn id="33" idx="0"/>
          </p:cNvCxnSpPr>
          <p:nvPr/>
        </p:nvCxnSpPr>
        <p:spPr>
          <a:xfrm>
            <a:off x="4972381" y="2730617"/>
            <a:ext cx="920885" cy="1237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ED5180B7-2590-47E8-8E95-A308D4651507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flipH="1">
            <a:off x="4672668" y="2662879"/>
            <a:ext cx="136588" cy="2748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30A2A21-F50E-4B35-B607-16E0D576975E}"/>
              </a:ext>
            </a:extLst>
          </p:cNvPr>
          <p:cNvSpPr txBox="1"/>
          <p:nvPr/>
        </p:nvSpPr>
        <p:spPr>
          <a:xfrm>
            <a:off x="6467136" y="3655246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35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6B30220-F110-42EE-A41D-426B89DB1F71}"/>
              </a:ext>
            </a:extLst>
          </p:cNvPr>
          <p:cNvCxnSpPr>
            <a:cxnSpLocks/>
            <a:stCxn id="33" idx="3"/>
            <a:endCxn id="30" idx="7"/>
          </p:cNvCxnSpPr>
          <p:nvPr/>
        </p:nvCxnSpPr>
        <p:spPr>
          <a:xfrm flipH="1">
            <a:off x="4838762" y="4384342"/>
            <a:ext cx="883466" cy="1091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00E5CD5-1D26-4299-AE9B-2342FB80EF07}"/>
              </a:ext>
            </a:extLst>
          </p:cNvPr>
          <p:cNvSpPr txBox="1"/>
          <p:nvPr/>
        </p:nvSpPr>
        <p:spPr>
          <a:xfrm>
            <a:off x="4907560" y="4576954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A8B022D-6535-4283-95C7-B95D3640037D}"/>
              </a:ext>
            </a:extLst>
          </p:cNvPr>
          <p:cNvSpPr txBox="1"/>
          <p:nvPr/>
        </p:nvSpPr>
        <p:spPr>
          <a:xfrm>
            <a:off x="3354897" y="4816742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DD2E15B-41D7-487A-B99B-F41D30E12E05}"/>
              </a:ext>
            </a:extLst>
          </p:cNvPr>
          <p:cNvSpPr txBox="1"/>
          <p:nvPr/>
        </p:nvSpPr>
        <p:spPr>
          <a:xfrm>
            <a:off x="2616470" y="3216169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CBD2E93-4A0B-4451-95B4-562C59DBD391}"/>
              </a:ext>
            </a:extLst>
          </p:cNvPr>
          <p:cNvSpPr txBox="1"/>
          <p:nvPr/>
        </p:nvSpPr>
        <p:spPr>
          <a:xfrm>
            <a:off x="3816738" y="2096227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0F31ECB-0CB4-45E8-A2CE-D9775A235FE7}"/>
              </a:ext>
            </a:extLst>
          </p:cNvPr>
          <p:cNvSpPr txBox="1"/>
          <p:nvPr/>
        </p:nvSpPr>
        <p:spPr>
          <a:xfrm>
            <a:off x="6365698" y="469903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827A69A-AAE8-4135-9A18-982B61636477}"/>
              </a:ext>
            </a:extLst>
          </p:cNvPr>
          <p:cNvSpPr txBox="1"/>
          <p:nvPr/>
        </p:nvSpPr>
        <p:spPr>
          <a:xfrm>
            <a:off x="5389928" y="299368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40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9" name="手繪多邊形: 圖案 68">
            <a:extLst>
              <a:ext uri="{FF2B5EF4-FFF2-40B4-BE49-F238E27FC236}">
                <a16:creationId xmlns:a16="http://schemas.microsoft.com/office/drawing/2014/main" id="{FDE19D03-FB5B-41F3-A644-C8FA32D87206}"/>
              </a:ext>
            </a:extLst>
          </p:cNvPr>
          <p:cNvSpPr/>
          <p:nvPr/>
        </p:nvSpPr>
        <p:spPr>
          <a:xfrm>
            <a:off x="4899171" y="3431097"/>
            <a:ext cx="2322210" cy="2189527"/>
          </a:xfrm>
          <a:custGeom>
            <a:avLst/>
            <a:gdLst>
              <a:gd name="connsiteX0" fmla="*/ 2315361 w 2322210"/>
              <a:gd name="connsiteY0" fmla="*/ 0 h 2189527"/>
              <a:gd name="connsiteX1" fmla="*/ 1963023 w 2322210"/>
              <a:gd name="connsiteY1" fmla="*/ 1686187 h 2189527"/>
              <a:gd name="connsiteX2" fmla="*/ 0 w 2322210"/>
              <a:gd name="connsiteY2" fmla="*/ 2189527 h 218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10" h="2189527">
                <a:moveTo>
                  <a:pt x="2315361" y="0"/>
                </a:moveTo>
                <a:cubicBezTo>
                  <a:pt x="2332139" y="660633"/>
                  <a:pt x="2348917" y="1321266"/>
                  <a:pt x="1963023" y="1686187"/>
                </a:cubicBezTo>
                <a:cubicBezTo>
                  <a:pt x="1577129" y="2051108"/>
                  <a:pt x="320180" y="2108433"/>
                  <a:pt x="0" y="218952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BD114FC-4BF2-47D3-AC5B-D9B0DAC8073D}"/>
              </a:ext>
            </a:extLst>
          </p:cNvPr>
          <p:cNvSpPr txBox="1"/>
          <p:nvPr/>
        </p:nvSpPr>
        <p:spPr>
          <a:xfrm>
            <a:off x="4062370" y="2754047"/>
            <a:ext cx="53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F55A092-2A63-4530-BD32-66761436CBC5}"/>
              </a:ext>
            </a:extLst>
          </p:cNvPr>
          <p:cNvSpPr txBox="1"/>
          <p:nvPr/>
        </p:nvSpPr>
        <p:spPr>
          <a:xfrm>
            <a:off x="6467136" y="3655246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35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BFBA3613-378D-41C9-B6D7-70539FDE3D79}"/>
              </a:ext>
            </a:extLst>
          </p:cNvPr>
          <p:cNvCxnSpPr>
            <a:cxnSpLocks/>
          </p:cNvCxnSpPr>
          <p:nvPr/>
        </p:nvCxnSpPr>
        <p:spPr>
          <a:xfrm flipH="1">
            <a:off x="6064303" y="3369109"/>
            <a:ext cx="951668" cy="670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297C5A8E-8F2A-4F63-9647-3533ECB1D1E5}"/>
              </a:ext>
            </a:extLst>
          </p:cNvPr>
          <p:cNvCxnSpPr>
            <a:cxnSpLocks/>
          </p:cNvCxnSpPr>
          <p:nvPr/>
        </p:nvCxnSpPr>
        <p:spPr>
          <a:xfrm>
            <a:off x="3236655" y="4468706"/>
            <a:ext cx="1219246" cy="9744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標題 1">
            <a:extLst>
              <a:ext uri="{FF2B5EF4-FFF2-40B4-BE49-F238E27FC236}">
                <a16:creationId xmlns:a16="http://schemas.microsoft.com/office/drawing/2014/main" id="{9297DDBA-3DA6-43F6-9313-BC9EF486EFFE}"/>
              </a:ext>
            </a:extLst>
          </p:cNvPr>
          <p:cNvSpPr txBox="1">
            <a:spLocks/>
          </p:cNvSpPr>
          <p:nvPr/>
        </p:nvSpPr>
        <p:spPr>
          <a:xfrm>
            <a:off x="474487" y="35994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解題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0BC624C-FA09-42BA-A146-7AE5994BBFBA}"/>
              </a:ext>
            </a:extLst>
          </p:cNvPr>
          <p:cNvCxnSpPr>
            <a:cxnSpLocks/>
            <a:stCxn id="12" idx="5"/>
            <a:endCxn id="11" idx="1"/>
          </p:cNvCxnSpPr>
          <p:nvPr/>
        </p:nvCxnSpPr>
        <p:spPr>
          <a:xfrm>
            <a:off x="3287328" y="4500955"/>
            <a:ext cx="1219246" cy="9744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DCFAE81-56CD-4C06-B9C0-53067902040C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3124203" y="2733164"/>
            <a:ext cx="0" cy="1402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EDBF9E1-5540-4EBC-AC21-20DC4B900166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3287328" y="2665053"/>
            <a:ext cx="2417186" cy="14707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E22F2FE-37CF-41B1-B9D7-D08327236AA1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54897" y="2472044"/>
            <a:ext cx="1386790" cy="285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42E839EF-974B-4208-A4A1-6DEA3CAB5F31}"/>
              </a:ext>
            </a:extLst>
          </p:cNvPr>
          <p:cNvSpPr/>
          <p:nvPr/>
        </p:nvSpPr>
        <p:spPr>
          <a:xfrm>
            <a:off x="4741687" y="2268073"/>
            <a:ext cx="461388" cy="46254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FC70A10-5A52-42C9-9462-9F81635C52CE}"/>
              </a:ext>
            </a:extLst>
          </p:cNvPr>
          <p:cNvSpPr/>
          <p:nvPr/>
        </p:nvSpPr>
        <p:spPr>
          <a:xfrm>
            <a:off x="2893509" y="2268072"/>
            <a:ext cx="461388" cy="46509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7AC95A0-67E4-49A5-80EE-C57B56BF984F}"/>
              </a:ext>
            </a:extLst>
          </p:cNvPr>
          <p:cNvSpPr/>
          <p:nvPr/>
        </p:nvSpPr>
        <p:spPr>
          <a:xfrm>
            <a:off x="4437776" y="5410899"/>
            <a:ext cx="469784" cy="44042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B1B75FF-27F3-4E6C-805A-51B3B3E3E924}"/>
              </a:ext>
            </a:extLst>
          </p:cNvPr>
          <p:cNvSpPr/>
          <p:nvPr/>
        </p:nvSpPr>
        <p:spPr>
          <a:xfrm>
            <a:off x="2893509" y="4135772"/>
            <a:ext cx="461388" cy="42783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2007AC3-00EE-4B1C-A094-5978976EADB6}"/>
              </a:ext>
            </a:extLst>
          </p:cNvPr>
          <p:cNvSpPr/>
          <p:nvPr/>
        </p:nvSpPr>
        <p:spPr>
          <a:xfrm>
            <a:off x="6951677" y="3020037"/>
            <a:ext cx="439024" cy="40896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719FEBC-2150-4320-9BE5-BAE2E4E0FC6F}"/>
              </a:ext>
            </a:extLst>
          </p:cNvPr>
          <p:cNvSpPr/>
          <p:nvPr/>
        </p:nvSpPr>
        <p:spPr>
          <a:xfrm>
            <a:off x="5651382" y="3967993"/>
            <a:ext cx="483767" cy="48778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CD5F71F-2775-4526-885C-3DEF1D34BBF7}"/>
              </a:ext>
            </a:extLst>
          </p:cNvPr>
          <p:cNvCxnSpPr>
            <a:endCxn id="13" idx="2"/>
          </p:cNvCxnSpPr>
          <p:nvPr/>
        </p:nvCxnSpPr>
        <p:spPr>
          <a:xfrm>
            <a:off x="5203075" y="2608976"/>
            <a:ext cx="1748602" cy="615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7918BE-FD8D-4EBB-9F9C-FE1A756D0380}"/>
              </a:ext>
            </a:extLst>
          </p:cNvPr>
          <p:cNvSpPr txBox="1"/>
          <p:nvPr/>
        </p:nvSpPr>
        <p:spPr>
          <a:xfrm>
            <a:off x="5848973" y="2470422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50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BD2C3A-4B95-4E46-A10C-C4794832A1E7}"/>
              </a:ext>
            </a:extLst>
          </p:cNvPr>
          <p:cNvSpPr txBox="1"/>
          <p:nvPr/>
        </p:nvSpPr>
        <p:spPr>
          <a:xfrm>
            <a:off x="4181287" y="3955768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25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6BFD36A-16E1-4CBE-97D4-7E8D9182A017}"/>
              </a:ext>
            </a:extLst>
          </p:cNvPr>
          <p:cNvCxnSpPr>
            <a:endCxn id="14" idx="0"/>
          </p:cNvCxnSpPr>
          <p:nvPr/>
        </p:nvCxnSpPr>
        <p:spPr>
          <a:xfrm>
            <a:off x="4972381" y="2730617"/>
            <a:ext cx="920885" cy="1237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BCDC2AE-1E19-4938-81B3-A12C3E4969B3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4672668" y="2662879"/>
            <a:ext cx="136588" cy="2748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627B3ED-844B-4CC1-9C7A-B077367699FF}"/>
              </a:ext>
            </a:extLst>
          </p:cNvPr>
          <p:cNvSpPr txBox="1"/>
          <p:nvPr/>
        </p:nvSpPr>
        <p:spPr>
          <a:xfrm>
            <a:off x="6467136" y="3655246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35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C551006-0DF4-40C7-8457-3C6F46698CC8}"/>
              </a:ext>
            </a:extLst>
          </p:cNvPr>
          <p:cNvCxnSpPr>
            <a:cxnSpLocks/>
            <a:stCxn id="14" idx="3"/>
            <a:endCxn id="11" idx="7"/>
          </p:cNvCxnSpPr>
          <p:nvPr/>
        </p:nvCxnSpPr>
        <p:spPr>
          <a:xfrm flipH="1">
            <a:off x="4838762" y="4384342"/>
            <a:ext cx="883466" cy="1091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4847B4F-2F6C-4363-A323-B8037C1EC14F}"/>
              </a:ext>
            </a:extLst>
          </p:cNvPr>
          <p:cNvSpPr txBox="1"/>
          <p:nvPr/>
        </p:nvSpPr>
        <p:spPr>
          <a:xfrm>
            <a:off x="4907560" y="4576954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8461C90-3FCA-45D5-B359-2147F776F892}"/>
              </a:ext>
            </a:extLst>
          </p:cNvPr>
          <p:cNvSpPr txBox="1"/>
          <p:nvPr/>
        </p:nvSpPr>
        <p:spPr>
          <a:xfrm>
            <a:off x="2616470" y="3216169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76B3DD2-3CF3-419A-8822-3C7B57987A59}"/>
              </a:ext>
            </a:extLst>
          </p:cNvPr>
          <p:cNvSpPr txBox="1"/>
          <p:nvPr/>
        </p:nvSpPr>
        <p:spPr>
          <a:xfrm>
            <a:off x="3816738" y="2096227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96C9FEE-BC1C-4367-AC53-8A161D82F7BB}"/>
              </a:ext>
            </a:extLst>
          </p:cNvPr>
          <p:cNvSpPr txBox="1"/>
          <p:nvPr/>
        </p:nvSpPr>
        <p:spPr>
          <a:xfrm>
            <a:off x="6365698" y="469903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716D598-CD80-404F-98D1-156968B494C1}"/>
              </a:ext>
            </a:extLst>
          </p:cNvPr>
          <p:cNvSpPr txBox="1"/>
          <p:nvPr/>
        </p:nvSpPr>
        <p:spPr>
          <a:xfrm>
            <a:off x="5389928" y="299368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40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FF0FC7C8-AF96-4FF1-A579-9C255836287D}"/>
              </a:ext>
            </a:extLst>
          </p:cNvPr>
          <p:cNvSpPr/>
          <p:nvPr/>
        </p:nvSpPr>
        <p:spPr>
          <a:xfrm>
            <a:off x="4899171" y="3431097"/>
            <a:ext cx="2322210" cy="2189527"/>
          </a:xfrm>
          <a:custGeom>
            <a:avLst/>
            <a:gdLst>
              <a:gd name="connsiteX0" fmla="*/ 2315361 w 2322210"/>
              <a:gd name="connsiteY0" fmla="*/ 0 h 2189527"/>
              <a:gd name="connsiteX1" fmla="*/ 1963023 w 2322210"/>
              <a:gd name="connsiteY1" fmla="*/ 1686187 h 2189527"/>
              <a:gd name="connsiteX2" fmla="*/ 0 w 2322210"/>
              <a:gd name="connsiteY2" fmla="*/ 2189527 h 218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10" h="2189527">
                <a:moveTo>
                  <a:pt x="2315361" y="0"/>
                </a:moveTo>
                <a:cubicBezTo>
                  <a:pt x="2332139" y="660633"/>
                  <a:pt x="2348917" y="1321266"/>
                  <a:pt x="1963023" y="1686187"/>
                </a:cubicBezTo>
                <a:cubicBezTo>
                  <a:pt x="1577129" y="2051108"/>
                  <a:pt x="320180" y="2108433"/>
                  <a:pt x="0" y="218952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929A9C9-BAD4-48F1-B5C0-6C08C7BC362D}"/>
              </a:ext>
            </a:extLst>
          </p:cNvPr>
          <p:cNvCxnSpPr>
            <a:cxnSpLocks/>
          </p:cNvCxnSpPr>
          <p:nvPr/>
        </p:nvCxnSpPr>
        <p:spPr>
          <a:xfrm flipV="1">
            <a:off x="3124203" y="2754047"/>
            <a:ext cx="0" cy="140260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386A3F7-72CA-45ED-9225-F67A8512F9AD}"/>
              </a:ext>
            </a:extLst>
          </p:cNvPr>
          <p:cNvSpPr txBox="1"/>
          <p:nvPr/>
        </p:nvSpPr>
        <p:spPr>
          <a:xfrm>
            <a:off x="4062370" y="2754047"/>
            <a:ext cx="53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1EB7FC8-216E-4A94-B4CB-53647FED82AF}"/>
              </a:ext>
            </a:extLst>
          </p:cNvPr>
          <p:cNvCxnSpPr>
            <a:cxnSpLocks/>
          </p:cNvCxnSpPr>
          <p:nvPr/>
        </p:nvCxnSpPr>
        <p:spPr>
          <a:xfrm>
            <a:off x="3277542" y="2659884"/>
            <a:ext cx="2417186" cy="14707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D43F6E5-7D90-41C8-BA6B-6EF04CC48493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064303" y="3369109"/>
            <a:ext cx="951668" cy="670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9A4E48C-91B2-46B5-AC0C-CF156DAEC2AF}"/>
              </a:ext>
            </a:extLst>
          </p:cNvPr>
          <p:cNvSpPr txBox="1"/>
          <p:nvPr/>
        </p:nvSpPr>
        <p:spPr>
          <a:xfrm>
            <a:off x="3354897" y="4816742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9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9466E7E7-B29E-4001-B6DA-34A2CAA0058A}"/>
              </a:ext>
            </a:extLst>
          </p:cNvPr>
          <p:cNvCxnSpPr>
            <a:cxnSpLocks/>
          </p:cNvCxnSpPr>
          <p:nvPr/>
        </p:nvCxnSpPr>
        <p:spPr>
          <a:xfrm>
            <a:off x="3236655" y="4468706"/>
            <a:ext cx="1219246" cy="9744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標題 1">
            <a:extLst>
              <a:ext uri="{FF2B5EF4-FFF2-40B4-BE49-F238E27FC236}">
                <a16:creationId xmlns:a16="http://schemas.microsoft.com/office/drawing/2014/main" id="{15044788-6BBE-4182-AE2F-FD11DBC9CC9A}"/>
              </a:ext>
            </a:extLst>
          </p:cNvPr>
          <p:cNvSpPr txBox="1">
            <a:spLocks/>
          </p:cNvSpPr>
          <p:nvPr/>
        </p:nvSpPr>
        <p:spPr>
          <a:xfrm>
            <a:off x="474487" y="35994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解題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113E1FF-39ED-4569-BE99-D26EA58F292C}"/>
              </a:ext>
            </a:extLst>
          </p:cNvPr>
          <p:cNvCxnSpPr>
            <a:cxnSpLocks/>
            <a:stCxn id="12" idx="5"/>
            <a:endCxn id="11" idx="1"/>
          </p:cNvCxnSpPr>
          <p:nvPr/>
        </p:nvCxnSpPr>
        <p:spPr>
          <a:xfrm>
            <a:off x="3287328" y="4500955"/>
            <a:ext cx="1219246" cy="9744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CC17BF0-DEFF-4100-98B4-5D4BFA4A59C8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3124203" y="2733164"/>
            <a:ext cx="0" cy="1402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910A983-C476-4AF2-934D-70242E29D328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3287328" y="2665053"/>
            <a:ext cx="2417186" cy="14707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79246F8-2DD6-4DBE-9DA1-D546DE8EB535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54897" y="2472044"/>
            <a:ext cx="1386790" cy="285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487BDB11-FFE5-4F78-B0CD-C3FA9E6BD1D4}"/>
              </a:ext>
            </a:extLst>
          </p:cNvPr>
          <p:cNvSpPr/>
          <p:nvPr/>
        </p:nvSpPr>
        <p:spPr>
          <a:xfrm>
            <a:off x="4741687" y="2268073"/>
            <a:ext cx="461388" cy="46254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4F36493-AAC6-43EB-95D7-B371FBD94CDA}"/>
              </a:ext>
            </a:extLst>
          </p:cNvPr>
          <p:cNvSpPr/>
          <p:nvPr/>
        </p:nvSpPr>
        <p:spPr>
          <a:xfrm>
            <a:off x="2893509" y="2268072"/>
            <a:ext cx="461388" cy="46509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FF6A0839-A997-409A-8C7D-0CFD9C2A4919}"/>
              </a:ext>
            </a:extLst>
          </p:cNvPr>
          <p:cNvSpPr/>
          <p:nvPr/>
        </p:nvSpPr>
        <p:spPr>
          <a:xfrm>
            <a:off x="4437776" y="5410899"/>
            <a:ext cx="469784" cy="44042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8489EFC-D69F-4F17-B870-F921683FEE7E}"/>
              </a:ext>
            </a:extLst>
          </p:cNvPr>
          <p:cNvSpPr/>
          <p:nvPr/>
        </p:nvSpPr>
        <p:spPr>
          <a:xfrm>
            <a:off x="2893509" y="4135772"/>
            <a:ext cx="461388" cy="42783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EE15C19-055A-49DB-B0FB-E2561D694116}"/>
              </a:ext>
            </a:extLst>
          </p:cNvPr>
          <p:cNvSpPr/>
          <p:nvPr/>
        </p:nvSpPr>
        <p:spPr>
          <a:xfrm>
            <a:off x="6951677" y="3020037"/>
            <a:ext cx="439024" cy="40896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37DAA87-764C-4FFC-B8EA-BDD9619FBCED}"/>
              </a:ext>
            </a:extLst>
          </p:cNvPr>
          <p:cNvSpPr/>
          <p:nvPr/>
        </p:nvSpPr>
        <p:spPr>
          <a:xfrm>
            <a:off x="5651382" y="3967993"/>
            <a:ext cx="483767" cy="48778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ECEDD90-6DD6-4E55-A39F-708DC2C62775}"/>
              </a:ext>
            </a:extLst>
          </p:cNvPr>
          <p:cNvCxnSpPr>
            <a:endCxn id="13" idx="2"/>
          </p:cNvCxnSpPr>
          <p:nvPr/>
        </p:nvCxnSpPr>
        <p:spPr>
          <a:xfrm>
            <a:off x="5203075" y="2608976"/>
            <a:ext cx="1748602" cy="615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035361-36C6-418B-B68A-36EAF1F1D58F}"/>
              </a:ext>
            </a:extLst>
          </p:cNvPr>
          <p:cNvSpPr txBox="1"/>
          <p:nvPr/>
        </p:nvSpPr>
        <p:spPr>
          <a:xfrm>
            <a:off x="5848973" y="2470422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50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42B4CD-D9BA-41DA-9B83-9709AC966020}"/>
              </a:ext>
            </a:extLst>
          </p:cNvPr>
          <p:cNvSpPr txBox="1"/>
          <p:nvPr/>
        </p:nvSpPr>
        <p:spPr>
          <a:xfrm>
            <a:off x="4181287" y="3955768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25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0960095-AAFD-4856-BBEB-8F60BC127AC8}"/>
              </a:ext>
            </a:extLst>
          </p:cNvPr>
          <p:cNvCxnSpPr>
            <a:endCxn id="14" idx="0"/>
          </p:cNvCxnSpPr>
          <p:nvPr/>
        </p:nvCxnSpPr>
        <p:spPr>
          <a:xfrm>
            <a:off x="4972381" y="2730617"/>
            <a:ext cx="920885" cy="1237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72B7324-5EFF-4CE5-9E25-18FFBE223D27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4672668" y="2662879"/>
            <a:ext cx="136588" cy="2748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BE598CC-66B1-4ED1-A23E-16C64F9C9999}"/>
              </a:ext>
            </a:extLst>
          </p:cNvPr>
          <p:cNvSpPr txBox="1"/>
          <p:nvPr/>
        </p:nvSpPr>
        <p:spPr>
          <a:xfrm>
            <a:off x="6467136" y="3655246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35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A73778B-CECF-4956-B737-4BA4E862D8A2}"/>
              </a:ext>
            </a:extLst>
          </p:cNvPr>
          <p:cNvSpPr txBox="1"/>
          <p:nvPr/>
        </p:nvSpPr>
        <p:spPr>
          <a:xfrm>
            <a:off x="3354897" y="4816742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BDC6E7D-77D8-4C47-8440-37CED183A4F9}"/>
              </a:ext>
            </a:extLst>
          </p:cNvPr>
          <p:cNvSpPr txBox="1"/>
          <p:nvPr/>
        </p:nvSpPr>
        <p:spPr>
          <a:xfrm>
            <a:off x="2616470" y="3216169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FB79B7A-73E3-473F-A51F-49D586849631}"/>
              </a:ext>
            </a:extLst>
          </p:cNvPr>
          <p:cNvSpPr txBox="1"/>
          <p:nvPr/>
        </p:nvSpPr>
        <p:spPr>
          <a:xfrm>
            <a:off x="3816738" y="2096227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0BB76BB-4BF2-408E-B34C-0D498CB5F904}"/>
              </a:ext>
            </a:extLst>
          </p:cNvPr>
          <p:cNvSpPr txBox="1"/>
          <p:nvPr/>
        </p:nvSpPr>
        <p:spPr>
          <a:xfrm>
            <a:off x="6365698" y="469903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6768092-5A02-4AB9-BC98-3A4596DA874E}"/>
              </a:ext>
            </a:extLst>
          </p:cNvPr>
          <p:cNvSpPr txBox="1"/>
          <p:nvPr/>
        </p:nvSpPr>
        <p:spPr>
          <a:xfrm>
            <a:off x="5389928" y="299368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40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D5BF2623-43C5-4D7D-87B5-0905BA4EEC0E}"/>
              </a:ext>
            </a:extLst>
          </p:cNvPr>
          <p:cNvSpPr/>
          <p:nvPr/>
        </p:nvSpPr>
        <p:spPr>
          <a:xfrm>
            <a:off x="4899171" y="3431097"/>
            <a:ext cx="2322210" cy="2189527"/>
          </a:xfrm>
          <a:custGeom>
            <a:avLst/>
            <a:gdLst>
              <a:gd name="connsiteX0" fmla="*/ 2315361 w 2322210"/>
              <a:gd name="connsiteY0" fmla="*/ 0 h 2189527"/>
              <a:gd name="connsiteX1" fmla="*/ 1963023 w 2322210"/>
              <a:gd name="connsiteY1" fmla="*/ 1686187 h 2189527"/>
              <a:gd name="connsiteX2" fmla="*/ 0 w 2322210"/>
              <a:gd name="connsiteY2" fmla="*/ 2189527 h 218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10" h="2189527">
                <a:moveTo>
                  <a:pt x="2315361" y="0"/>
                </a:moveTo>
                <a:cubicBezTo>
                  <a:pt x="2332139" y="660633"/>
                  <a:pt x="2348917" y="1321266"/>
                  <a:pt x="1963023" y="1686187"/>
                </a:cubicBezTo>
                <a:cubicBezTo>
                  <a:pt x="1577129" y="2051108"/>
                  <a:pt x="320180" y="2108433"/>
                  <a:pt x="0" y="218952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BCCC3B2-0285-42D1-BD65-BD5546325ABA}"/>
              </a:ext>
            </a:extLst>
          </p:cNvPr>
          <p:cNvCxnSpPr>
            <a:cxnSpLocks/>
          </p:cNvCxnSpPr>
          <p:nvPr/>
        </p:nvCxnSpPr>
        <p:spPr>
          <a:xfrm flipV="1">
            <a:off x="3124203" y="2754047"/>
            <a:ext cx="0" cy="140260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0C2D346-1C99-4D42-A566-8F4D18DC9BC2}"/>
              </a:ext>
            </a:extLst>
          </p:cNvPr>
          <p:cNvSpPr txBox="1"/>
          <p:nvPr/>
        </p:nvSpPr>
        <p:spPr>
          <a:xfrm>
            <a:off x="4062370" y="2754047"/>
            <a:ext cx="53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F88323-E3C7-4635-AF8A-1958608D7CD8}"/>
              </a:ext>
            </a:extLst>
          </p:cNvPr>
          <p:cNvCxnSpPr>
            <a:cxnSpLocks/>
          </p:cNvCxnSpPr>
          <p:nvPr/>
        </p:nvCxnSpPr>
        <p:spPr>
          <a:xfrm>
            <a:off x="3277542" y="2659884"/>
            <a:ext cx="2417186" cy="14707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1C3B3128-701F-4F03-A7EF-1B010C45C197}"/>
              </a:ext>
            </a:extLst>
          </p:cNvPr>
          <p:cNvCxnSpPr>
            <a:cxnSpLocks/>
          </p:cNvCxnSpPr>
          <p:nvPr/>
        </p:nvCxnSpPr>
        <p:spPr>
          <a:xfrm flipV="1">
            <a:off x="3368975" y="2478586"/>
            <a:ext cx="1386790" cy="285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2083583-9473-44BF-A82F-46D249003965}"/>
              </a:ext>
            </a:extLst>
          </p:cNvPr>
          <p:cNvSpPr txBox="1"/>
          <p:nvPr/>
        </p:nvSpPr>
        <p:spPr>
          <a:xfrm>
            <a:off x="6467136" y="3655246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35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01C3155-CF57-4D5E-BD52-97438B1ED718}"/>
              </a:ext>
            </a:extLst>
          </p:cNvPr>
          <p:cNvCxnSpPr>
            <a:cxnSpLocks/>
          </p:cNvCxnSpPr>
          <p:nvPr/>
        </p:nvCxnSpPr>
        <p:spPr>
          <a:xfrm flipH="1">
            <a:off x="6064303" y="3369109"/>
            <a:ext cx="951668" cy="670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3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9466E7E7-B29E-4001-B6DA-34A2CAA0058A}"/>
              </a:ext>
            </a:extLst>
          </p:cNvPr>
          <p:cNvCxnSpPr>
            <a:cxnSpLocks/>
          </p:cNvCxnSpPr>
          <p:nvPr/>
        </p:nvCxnSpPr>
        <p:spPr>
          <a:xfrm>
            <a:off x="3236655" y="4468706"/>
            <a:ext cx="1219246" cy="9744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標題 1">
            <a:extLst>
              <a:ext uri="{FF2B5EF4-FFF2-40B4-BE49-F238E27FC236}">
                <a16:creationId xmlns:a16="http://schemas.microsoft.com/office/drawing/2014/main" id="{15044788-6BBE-4182-AE2F-FD11DBC9CC9A}"/>
              </a:ext>
            </a:extLst>
          </p:cNvPr>
          <p:cNvSpPr txBox="1">
            <a:spLocks/>
          </p:cNvSpPr>
          <p:nvPr/>
        </p:nvSpPr>
        <p:spPr>
          <a:xfrm>
            <a:off x="474487" y="35994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解題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113E1FF-39ED-4569-BE99-D26EA58F292C}"/>
              </a:ext>
            </a:extLst>
          </p:cNvPr>
          <p:cNvCxnSpPr>
            <a:cxnSpLocks/>
            <a:stCxn id="12" idx="5"/>
            <a:endCxn id="11" idx="1"/>
          </p:cNvCxnSpPr>
          <p:nvPr/>
        </p:nvCxnSpPr>
        <p:spPr>
          <a:xfrm>
            <a:off x="3287328" y="4500955"/>
            <a:ext cx="1219246" cy="9744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CC17BF0-DEFF-4100-98B4-5D4BFA4A59C8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3124203" y="2733164"/>
            <a:ext cx="0" cy="1402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910A983-C476-4AF2-934D-70242E29D328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3287328" y="2665053"/>
            <a:ext cx="2417186" cy="14707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79246F8-2DD6-4DBE-9DA1-D546DE8EB535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54897" y="2472044"/>
            <a:ext cx="1386790" cy="285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487BDB11-FFE5-4F78-B0CD-C3FA9E6BD1D4}"/>
              </a:ext>
            </a:extLst>
          </p:cNvPr>
          <p:cNvSpPr/>
          <p:nvPr/>
        </p:nvSpPr>
        <p:spPr>
          <a:xfrm>
            <a:off x="4741687" y="2268073"/>
            <a:ext cx="461388" cy="46254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4F36493-AAC6-43EB-95D7-B371FBD94CDA}"/>
              </a:ext>
            </a:extLst>
          </p:cNvPr>
          <p:cNvSpPr/>
          <p:nvPr/>
        </p:nvSpPr>
        <p:spPr>
          <a:xfrm>
            <a:off x="2893509" y="2268072"/>
            <a:ext cx="461388" cy="46509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FF6A0839-A997-409A-8C7D-0CFD9C2A4919}"/>
              </a:ext>
            </a:extLst>
          </p:cNvPr>
          <p:cNvSpPr/>
          <p:nvPr/>
        </p:nvSpPr>
        <p:spPr>
          <a:xfrm>
            <a:off x="4437776" y="5410899"/>
            <a:ext cx="469784" cy="44042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8489EFC-D69F-4F17-B870-F921683FEE7E}"/>
              </a:ext>
            </a:extLst>
          </p:cNvPr>
          <p:cNvSpPr/>
          <p:nvPr/>
        </p:nvSpPr>
        <p:spPr>
          <a:xfrm>
            <a:off x="2893509" y="4135772"/>
            <a:ext cx="461388" cy="42783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EE15C19-055A-49DB-B0FB-E2561D694116}"/>
              </a:ext>
            </a:extLst>
          </p:cNvPr>
          <p:cNvSpPr/>
          <p:nvPr/>
        </p:nvSpPr>
        <p:spPr>
          <a:xfrm>
            <a:off x="6951677" y="3020037"/>
            <a:ext cx="439024" cy="40896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37DAA87-764C-4FFC-B8EA-BDD9619FBCED}"/>
              </a:ext>
            </a:extLst>
          </p:cNvPr>
          <p:cNvSpPr/>
          <p:nvPr/>
        </p:nvSpPr>
        <p:spPr>
          <a:xfrm>
            <a:off x="5651382" y="3967993"/>
            <a:ext cx="483767" cy="48778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ECEDD90-6DD6-4E55-A39F-708DC2C62775}"/>
              </a:ext>
            </a:extLst>
          </p:cNvPr>
          <p:cNvCxnSpPr>
            <a:endCxn id="13" idx="2"/>
          </p:cNvCxnSpPr>
          <p:nvPr/>
        </p:nvCxnSpPr>
        <p:spPr>
          <a:xfrm>
            <a:off x="5203075" y="2608976"/>
            <a:ext cx="1748602" cy="615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035361-36C6-418B-B68A-36EAF1F1D58F}"/>
              </a:ext>
            </a:extLst>
          </p:cNvPr>
          <p:cNvSpPr txBox="1"/>
          <p:nvPr/>
        </p:nvSpPr>
        <p:spPr>
          <a:xfrm>
            <a:off x="5848973" y="2470422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50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42B4CD-D9BA-41DA-9B83-9709AC966020}"/>
              </a:ext>
            </a:extLst>
          </p:cNvPr>
          <p:cNvSpPr txBox="1"/>
          <p:nvPr/>
        </p:nvSpPr>
        <p:spPr>
          <a:xfrm>
            <a:off x="4181287" y="3955768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25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0960095-AAFD-4856-BBEB-8F60BC127AC8}"/>
              </a:ext>
            </a:extLst>
          </p:cNvPr>
          <p:cNvCxnSpPr>
            <a:endCxn id="14" idx="0"/>
          </p:cNvCxnSpPr>
          <p:nvPr/>
        </p:nvCxnSpPr>
        <p:spPr>
          <a:xfrm>
            <a:off x="4972381" y="2730617"/>
            <a:ext cx="920885" cy="1237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72B7324-5EFF-4CE5-9E25-18FFBE223D27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4672668" y="2662879"/>
            <a:ext cx="136588" cy="2748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BE598CC-66B1-4ED1-A23E-16C64F9C9999}"/>
              </a:ext>
            </a:extLst>
          </p:cNvPr>
          <p:cNvSpPr txBox="1"/>
          <p:nvPr/>
        </p:nvSpPr>
        <p:spPr>
          <a:xfrm>
            <a:off x="6467136" y="3655246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35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A73778B-CECF-4956-B737-4BA4E862D8A2}"/>
              </a:ext>
            </a:extLst>
          </p:cNvPr>
          <p:cNvSpPr txBox="1"/>
          <p:nvPr/>
        </p:nvSpPr>
        <p:spPr>
          <a:xfrm>
            <a:off x="3354897" y="4816742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BDC6E7D-77D8-4C47-8440-37CED183A4F9}"/>
              </a:ext>
            </a:extLst>
          </p:cNvPr>
          <p:cNvSpPr txBox="1"/>
          <p:nvPr/>
        </p:nvSpPr>
        <p:spPr>
          <a:xfrm>
            <a:off x="2616470" y="3216169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FB79B7A-73E3-473F-A51F-49D586849631}"/>
              </a:ext>
            </a:extLst>
          </p:cNvPr>
          <p:cNvSpPr txBox="1"/>
          <p:nvPr/>
        </p:nvSpPr>
        <p:spPr>
          <a:xfrm>
            <a:off x="3816738" y="2096227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0BB76BB-4BF2-408E-B34C-0D498CB5F904}"/>
              </a:ext>
            </a:extLst>
          </p:cNvPr>
          <p:cNvSpPr txBox="1"/>
          <p:nvPr/>
        </p:nvSpPr>
        <p:spPr>
          <a:xfrm>
            <a:off x="6365698" y="469903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6768092-5A02-4AB9-BC98-3A4596DA874E}"/>
              </a:ext>
            </a:extLst>
          </p:cNvPr>
          <p:cNvSpPr txBox="1"/>
          <p:nvPr/>
        </p:nvSpPr>
        <p:spPr>
          <a:xfrm>
            <a:off x="5389928" y="299368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40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D5BF2623-43C5-4D7D-87B5-0905BA4EEC0E}"/>
              </a:ext>
            </a:extLst>
          </p:cNvPr>
          <p:cNvSpPr/>
          <p:nvPr/>
        </p:nvSpPr>
        <p:spPr>
          <a:xfrm>
            <a:off x="4899171" y="3431097"/>
            <a:ext cx="2322210" cy="2189527"/>
          </a:xfrm>
          <a:custGeom>
            <a:avLst/>
            <a:gdLst>
              <a:gd name="connsiteX0" fmla="*/ 2315361 w 2322210"/>
              <a:gd name="connsiteY0" fmla="*/ 0 h 2189527"/>
              <a:gd name="connsiteX1" fmla="*/ 1963023 w 2322210"/>
              <a:gd name="connsiteY1" fmla="*/ 1686187 h 2189527"/>
              <a:gd name="connsiteX2" fmla="*/ 0 w 2322210"/>
              <a:gd name="connsiteY2" fmla="*/ 2189527 h 218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10" h="2189527">
                <a:moveTo>
                  <a:pt x="2315361" y="0"/>
                </a:moveTo>
                <a:cubicBezTo>
                  <a:pt x="2332139" y="660633"/>
                  <a:pt x="2348917" y="1321266"/>
                  <a:pt x="1963023" y="1686187"/>
                </a:cubicBezTo>
                <a:cubicBezTo>
                  <a:pt x="1577129" y="2051108"/>
                  <a:pt x="320180" y="2108433"/>
                  <a:pt x="0" y="2189527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BCCC3B2-0285-42D1-BD65-BD5546325ABA}"/>
              </a:ext>
            </a:extLst>
          </p:cNvPr>
          <p:cNvCxnSpPr>
            <a:cxnSpLocks/>
          </p:cNvCxnSpPr>
          <p:nvPr/>
        </p:nvCxnSpPr>
        <p:spPr>
          <a:xfrm flipV="1">
            <a:off x="3124203" y="2754047"/>
            <a:ext cx="0" cy="140260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0C2D346-1C99-4D42-A566-8F4D18DC9BC2}"/>
              </a:ext>
            </a:extLst>
          </p:cNvPr>
          <p:cNvSpPr txBox="1"/>
          <p:nvPr/>
        </p:nvSpPr>
        <p:spPr>
          <a:xfrm>
            <a:off x="4062370" y="2754047"/>
            <a:ext cx="53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F88323-E3C7-4635-AF8A-1958608D7CD8}"/>
              </a:ext>
            </a:extLst>
          </p:cNvPr>
          <p:cNvCxnSpPr>
            <a:cxnSpLocks/>
          </p:cNvCxnSpPr>
          <p:nvPr/>
        </p:nvCxnSpPr>
        <p:spPr>
          <a:xfrm>
            <a:off x="3277542" y="2659884"/>
            <a:ext cx="2417186" cy="14707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1C3B3128-701F-4F03-A7EF-1B010C45C197}"/>
              </a:ext>
            </a:extLst>
          </p:cNvPr>
          <p:cNvCxnSpPr>
            <a:cxnSpLocks/>
          </p:cNvCxnSpPr>
          <p:nvPr/>
        </p:nvCxnSpPr>
        <p:spPr>
          <a:xfrm flipV="1">
            <a:off x="3368975" y="2478586"/>
            <a:ext cx="1386790" cy="285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2083583-9473-44BF-A82F-46D249003965}"/>
              </a:ext>
            </a:extLst>
          </p:cNvPr>
          <p:cNvSpPr txBox="1"/>
          <p:nvPr/>
        </p:nvSpPr>
        <p:spPr>
          <a:xfrm>
            <a:off x="6467136" y="3655246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35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01C3155-CF57-4D5E-BD52-97438B1ED718}"/>
              </a:ext>
            </a:extLst>
          </p:cNvPr>
          <p:cNvCxnSpPr>
            <a:cxnSpLocks/>
          </p:cNvCxnSpPr>
          <p:nvPr/>
        </p:nvCxnSpPr>
        <p:spPr>
          <a:xfrm flipH="1">
            <a:off x="6064303" y="3369109"/>
            <a:ext cx="951668" cy="670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3D0E23-FE7E-422C-8F68-5830C36669D2}"/>
              </a:ext>
            </a:extLst>
          </p:cNvPr>
          <p:cNvSpPr txBox="1"/>
          <p:nvPr/>
        </p:nvSpPr>
        <p:spPr>
          <a:xfrm>
            <a:off x="8065008" y="3215712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已有</a:t>
            </a:r>
            <a:r>
              <a:rPr lang="en-US" altLang="zh-TW" dirty="0"/>
              <a:t>N-1 </a:t>
            </a:r>
            <a:r>
              <a:rPr lang="zh-TW" altLang="en-US" dirty="0"/>
              <a:t>個邊</a:t>
            </a:r>
          </a:p>
        </p:txBody>
      </p:sp>
    </p:spTree>
    <p:extLst>
      <p:ext uri="{BB962C8B-B14F-4D97-AF65-F5344CB8AC3E}">
        <p14:creationId xmlns:p14="http://schemas.microsoft.com/office/powerpoint/2010/main" val="22455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F5B7ECC-C599-4896-8169-11B8B862B6CF}"/>
              </a:ext>
            </a:extLst>
          </p:cNvPr>
          <p:cNvSpPr txBox="1">
            <a:spLocks/>
          </p:cNvSpPr>
          <p:nvPr/>
        </p:nvSpPr>
        <p:spPr>
          <a:xfrm>
            <a:off x="474487" y="35994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解題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2AECE4F-1BEE-4C5C-A060-50B6419CC9DC}"/>
              </a:ext>
            </a:extLst>
          </p:cNvPr>
          <p:cNvCxnSpPr>
            <a:cxnSpLocks/>
            <a:stCxn id="12" idx="5"/>
            <a:endCxn id="11" idx="1"/>
          </p:cNvCxnSpPr>
          <p:nvPr/>
        </p:nvCxnSpPr>
        <p:spPr>
          <a:xfrm>
            <a:off x="3287328" y="4500955"/>
            <a:ext cx="1219246" cy="9744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A8BD65F-DCF4-4165-800C-E7A11F3340B5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3124203" y="2733164"/>
            <a:ext cx="0" cy="14026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2D86E78-2929-4823-81C8-5D4D7E79B1E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3287328" y="2665053"/>
            <a:ext cx="2417186" cy="14707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1FDCD2C-F31E-4C5C-BFE7-66BBB5C2CD48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54897" y="2472044"/>
            <a:ext cx="1386790" cy="285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204F984D-0BF1-49D0-886B-4E40E12989E4}"/>
              </a:ext>
            </a:extLst>
          </p:cNvPr>
          <p:cNvSpPr/>
          <p:nvPr/>
        </p:nvSpPr>
        <p:spPr>
          <a:xfrm>
            <a:off x="4741687" y="2268073"/>
            <a:ext cx="461388" cy="46254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558B2D1-4E1F-4BE6-AD07-4064E29A8EE1}"/>
              </a:ext>
            </a:extLst>
          </p:cNvPr>
          <p:cNvSpPr/>
          <p:nvPr/>
        </p:nvSpPr>
        <p:spPr>
          <a:xfrm>
            <a:off x="2893509" y="2268072"/>
            <a:ext cx="461388" cy="46509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5D4F7B0-6968-4806-AE21-57D7654D0520}"/>
              </a:ext>
            </a:extLst>
          </p:cNvPr>
          <p:cNvSpPr/>
          <p:nvPr/>
        </p:nvSpPr>
        <p:spPr>
          <a:xfrm>
            <a:off x="4437776" y="5410899"/>
            <a:ext cx="469784" cy="44042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E469708-0049-435D-A6FA-0C9EFD50952B}"/>
              </a:ext>
            </a:extLst>
          </p:cNvPr>
          <p:cNvSpPr/>
          <p:nvPr/>
        </p:nvSpPr>
        <p:spPr>
          <a:xfrm>
            <a:off x="2893509" y="4135772"/>
            <a:ext cx="461388" cy="42783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92863E5-C0E5-4D70-BD85-B7FB619868FD}"/>
              </a:ext>
            </a:extLst>
          </p:cNvPr>
          <p:cNvSpPr/>
          <p:nvPr/>
        </p:nvSpPr>
        <p:spPr>
          <a:xfrm>
            <a:off x="6951677" y="3020037"/>
            <a:ext cx="439024" cy="40896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6173623-3E4B-4288-AFB3-02C76A876042}"/>
              </a:ext>
            </a:extLst>
          </p:cNvPr>
          <p:cNvSpPr/>
          <p:nvPr/>
        </p:nvSpPr>
        <p:spPr>
          <a:xfrm>
            <a:off x="5651382" y="3967993"/>
            <a:ext cx="483767" cy="48778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8C2EE7F-5BE1-4F61-9A41-F73EDC687D2C}"/>
              </a:ext>
            </a:extLst>
          </p:cNvPr>
          <p:cNvSpPr txBox="1"/>
          <p:nvPr/>
        </p:nvSpPr>
        <p:spPr>
          <a:xfrm>
            <a:off x="3354897" y="4816742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E54E5C-AB5F-4554-9C6B-771BB1679253}"/>
              </a:ext>
            </a:extLst>
          </p:cNvPr>
          <p:cNvSpPr txBox="1"/>
          <p:nvPr/>
        </p:nvSpPr>
        <p:spPr>
          <a:xfrm>
            <a:off x="2616470" y="3216169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20A643-453E-4C0E-8FF2-A4601C605691}"/>
              </a:ext>
            </a:extLst>
          </p:cNvPr>
          <p:cNvSpPr txBox="1"/>
          <p:nvPr/>
        </p:nvSpPr>
        <p:spPr>
          <a:xfrm>
            <a:off x="3816738" y="2096227"/>
            <a:ext cx="7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8131216-FC80-4F5D-BF87-FD36DDD81717}"/>
              </a:ext>
            </a:extLst>
          </p:cNvPr>
          <p:cNvSpPr txBox="1"/>
          <p:nvPr/>
        </p:nvSpPr>
        <p:spPr>
          <a:xfrm>
            <a:off x="6365698" y="469903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7B6B03B3-8EC2-4F2B-A34C-7BD502ECA4C3}"/>
              </a:ext>
            </a:extLst>
          </p:cNvPr>
          <p:cNvSpPr/>
          <p:nvPr/>
        </p:nvSpPr>
        <p:spPr>
          <a:xfrm>
            <a:off x="4899171" y="3431097"/>
            <a:ext cx="2322210" cy="2189527"/>
          </a:xfrm>
          <a:custGeom>
            <a:avLst/>
            <a:gdLst>
              <a:gd name="connsiteX0" fmla="*/ 2315361 w 2322210"/>
              <a:gd name="connsiteY0" fmla="*/ 0 h 2189527"/>
              <a:gd name="connsiteX1" fmla="*/ 1963023 w 2322210"/>
              <a:gd name="connsiteY1" fmla="*/ 1686187 h 2189527"/>
              <a:gd name="connsiteX2" fmla="*/ 0 w 2322210"/>
              <a:gd name="connsiteY2" fmla="*/ 2189527 h 218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10" h="2189527">
                <a:moveTo>
                  <a:pt x="2315361" y="0"/>
                </a:moveTo>
                <a:cubicBezTo>
                  <a:pt x="2332139" y="660633"/>
                  <a:pt x="2348917" y="1321266"/>
                  <a:pt x="1963023" y="1686187"/>
                </a:cubicBezTo>
                <a:cubicBezTo>
                  <a:pt x="1577129" y="2051108"/>
                  <a:pt x="320180" y="2108433"/>
                  <a:pt x="0" y="21895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AC4B914-70E6-45EF-A8D2-986F941F3CB8}"/>
              </a:ext>
            </a:extLst>
          </p:cNvPr>
          <p:cNvCxnSpPr>
            <a:cxnSpLocks/>
          </p:cNvCxnSpPr>
          <p:nvPr/>
        </p:nvCxnSpPr>
        <p:spPr>
          <a:xfrm flipV="1">
            <a:off x="3124203" y="2754047"/>
            <a:ext cx="0" cy="140260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0407CE-CD52-4EF3-9E5E-AE3BA8B354CC}"/>
              </a:ext>
            </a:extLst>
          </p:cNvPr>
          <p:cNvSpPr txBox="1"/>
          <p:nvPr/>
        </p:nvSpPr>
        <p:spPr>
          <a:xfrm>
            <a:off x="4062370" y="2754047"/>
            <a:ext cx="53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24AF7AC-54B5-4E19-9A87-D37F29C6F5A4}"/>
              </a:ext>
            </a:extLst>
          </p:cNvPr>
          <p:cNvCxnSpPr>
            <a:cxnSpLocks/>
          </p:cNvCxnSpPr>
          <p:nvPr/>
        </p:nvCxnSpPr>
        <p:spPr>
          <a:xfrm>
            <a:off x="3277542" y="2659884"/>
            <a:ext cx="2417186" cy="14707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18827B7-0A51-4DBE-A253-3F6AB1E50D01}"/>
              </a:ext>
            </a:extLst>
          </p:cNvPr>
          <p:cNvCxnSpPr>
            <a:cxnSpLocks/>
          </p:cNvCxnSpPr>
          <p:nvPr/>
        </p:nvCxnSpPr>
        <p:spPr>
          <a:xfrm flipV="1">
            <a:off x="3368975" y="2478586"/>
            <a:ext cx="1386790" cy="285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444275B7-4083-4F22-8813-B481CC8723EB}"/>
              </a:ext>
            </a:extLst>
          </p:cNvPr>
          <p:cNvSpPr/>
          <p:nvPr/>
        </p:nvSpPr>
        <p:spPr>
          <a:xfrm>
            <a:off x="4899171" y="3441582"/>
            <a:ext cx="2322210" cy="2189527"/>
          </a:xfrm>
          <a:custGeom>
            <a:avLst/>
            <a:gdLst>
              <a:gd name="connsiteX0" fmla="*/ 2315361 w 2322210"/>
              <a:gd name="connsiteY0" fmla="*/ 0 h 2189527"/>
              <a:gd name="connsiteX1" fmla="*/ 1963023 w 2322210"/>
              <a:gd name="connsiteY1" fmla="*/ 1686187 h 2189527"/>
              <a:gd name="connsiteX2" fmla="*/ 0 w 2322210"/>
              <a:gd name="connsiteY2" fmla="*/ 2189527 h 218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10" h="2189527">
                <a:moveTo>
                  <a:pt x="2315361" y="0"/>
                </a:moveTo>
                <a:cubicBezTo>
                  <a:pt x="2332139" y="660633"/>
                  <a:pt x="2348917" y="1321266"/>
                  <a:pt x="1963023" y="1686187"/>
                </a:cubicBezTo>
                <a:cubicBezTo>
                  <a:pt x="1577129" y="2051108"/>
                  <a:pt x="320180" y="2108433"/>
                  <a:pt x="0" y="2189527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C80439C-27DB-4ED1-9C14-6F5E733EFAEE}"/>
              </a:ext>
            </a:extLst>
          </p:cNvPr>
          <p:cNvSpPr txBox="1"/>
          <p:nvPr/>
        </p:nvSpPr>
        <p:spPr>
          <a:xfrm>
            <a:off x="8065008" y="3215712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已有</a:t>
            </a:r>
            <a:r>
              <a:rPr lang="en-US" altLang="zh-TW" dirty="0"/>
              <a:t>N-1 </a:t>
            </a:r>
            <a:r>
              <a:rPr lang="zh-TW" altLang="en-US" dirty="0"/>
              <a:t>個邊</a:t>
            </a:r>
          </a:p>
        </p:txBody>
      </p:sp>
    </p:spTree>
    <p:extLst>
      <p:ext uri="{BB962C8B-B14F-4D97-AF65-F5344CB8AC3E}">
        <p14:creationId xmlns:p14="http://schemas.microsoft.com/office/powerpoint/2010/main" val="400822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74776-6D14-4E5F-9982-A8CDC835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B264FE7-92EA-44C4-8A88-06CAEA91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01563"/>
            <a:ext cx="8534400" cy="3615267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1"/>
                </a:solidFill>
              </a:rPr>
              <a:t>胡紡覺</a:t>
            </a:r>
            <a:r>
              <a:rPr lang="en-US" altLang="zh-TW" sz="2400" dirty="0">
                <a:solidFill>
                  <a:schemeClr val="tx1"/>
                </a:solidFill>
              </a:rPr>
              <a:t>:PPT</a:t>
            </a:r>
            <a:r>
              <a:rPr lang="zh-TW" altLang="en-US" sz="2400" dirty="0">
                <a:solidFill>
                  <a:schemeClr val="tx1"/>
                </a:solidFill>
              </a:rPr>
              <a:t>製作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張家菖</a:t>
            </a:r>
            <a:r>
              <a:rPr lang="en-US" altLang="zh-TW" sz="2400" dirty="0">
                <a:solidFill>
                  <a:schemeClr val="tx1"/>
                </a:solidFill>
              </a:rPr>
              <a:t>:</a:t>
            </a:r>
            <a:r>
              <a:rPr lang="zh-TW" altLang="en-US" sz="2400" dirty="0">
                <a:solidFill>
                  <a:schemeClr val="tx1"/>
                </a:solidFill>
              </a:rPr>
              <a:t>補充與修改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楊宇恩</a:t>
            </a:r>
            <a:r>
              <a:rPr lang="en-US" altLang="zh-TW" sz="2400" dirty="0">
                <a:solidFill>
                  <a:schemeClr val="tx1"/>
                </a:solidFill>
              </a:rPr>
              <a:t>:</a:t>
            </a:r>
            <a:r>
              <a:rPr lang="zh-TW" altLang="en-US" sz="2400">
                <a:solidFill>
                  <a:schemeClr val="tx1"/>
                </a:solidFill>
              </a:rPr>
              <a:t>報告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32CED1E-3B81-49AC-8EEF-3B5FEEEAC04C}"/>
              </a:ext>
            </a:extLst>
          </p:cNvPr>
          <p:cNvSpPr txBox="1">
            <a:spLocks/>
          </p:cNvSpPr>
          <p:nvPr/>
        </p:nvSpPr>
        <p:spPr>
          <a:xfrm>
            <a:off x="474487" y="35994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分工表</a:t>
            </a:r>
          </a:p>
        </p:txBody>
      </p:sp>
    </p:spTree>
    <p:extLst>
      <p:ext uri="{BB962C8B-B14F-4D97-AF65-F5344CB8AC3E}">
        <p14:creationId xmlns:p14="http://schemas.microsoft.com/office/powerpoint/2010/main" val="3007459676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</TotalTime>
  <Words>318</Words>
  <Application>Microsoft Office PowerPoint</Application>
  <PresentationFormat>寬螢幕</PresentationFormat>
  <Paragraphs>105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切割線</vt:lpstr>
      <vt:lpstr>第52組(D)小題報告</vt:lpstr>
      <vt:lpstr>題目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第52組(D)小題報告</dc:title>
  <dc:creator>Andrew Hu</dc:creator>
  <cp:lastModifiedBy>家菖 張</cp:lastModifiedBy>
  <cp:revision>9</cp:revision>
  <dcterms:created xsi:type="dcterms:W3CDTF">2022-05-18T03:28:19Z</dcterms:created>
  <dcterms:modified xsi:type="dcterms:W3CDTF">2022-05-24T02:48:20Z</dcterms:modified>
</cp:coreProperties>
</file>