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Bc6lJZLDvAiriVcgVViY39nG/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1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17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6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作業11 F小題</a:t>
            </a:r>
            <a:br>
              <a:rPr lang="en-US">
                <a:latin typeface="DFKai-SB"/>
                <a:ea typeface="DFKai-SB"/>
                <a:cs typeface="DFKai-SB"/>
                <a:sym typeface="DFKai-SB"/>
              </a:rPr>
            </a:br>
            <a:r>
              <a:rPr lang="en-US">
                <a:latin typeface="DFKai-SB"/>
                <a:ea typeface="DFKai-SB"/>
                <a:cs typeface="DFKai-SB"/>
                <a:sym typeface="DFKai-SB"/>
              </a:rPr>
              <a:t>第54組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80"/>
              <a:buNone/>
            </a:pPr>
            <a:r>
              <a:rPr lang="en-US" sz="3200">
                <a:latin typeface="DFKai-SB"/>
                <a:ea typeface="DFKai-SB"/>
                <a:cs typeface="DFKai-SB"/>
                <a:sym typeface="DFKai-SB"/>
              </a:rPr>
              <a:t>107503004 郭迺平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ctrTitle"/>
          </p:nvPr>
        </p:nvSpPr>
        <p:spPr>
          <a:xfrm>
            <a:off x="2688165" y="1976426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感謝聆聽</a:t>
            </a:r>
            <a:r>
              <a:rPr lang="en-US"/>
              <a:t>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1003068" y="892233"/>
            <a:ext cx="430599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題目敘述：</a:t>
            </a:r>
            <a:endParaRPr sz="6600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224742" y="2876204"/>
            <a:ext cx="482138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右圖為一個帶權有向圖，利用Dijkstra演算法求出右圖頂點4到其他各頂點的最短路徑及其距離(成本)</a:t>
            </a:r>
            <a:endParaRPr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0376" y="2000229"/>
            <a:ext cx="3467403" cy="30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/>
        </p:nvSpPr>
        <p:spPr>
          <a:xfrm>
            <a:off x="520930" y="465512"/>
            <a:ext cx="37074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回合0：</a:t>
            </a:r>
            <a:endParaRPr sz="5400" u="sng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053" y="659025"/>
            <a:ext cx="2919434" cy="25479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050" y="3162646"/>
            <a:ext cx="34004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9877" y="2770692"/>
            <a:ext cx="4556800" cy="131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/>
        </p:nvSpPr>
        <p:spPr>
          <a:xfrm>
            <a:off x="520930" y="465512"/>
            <a:ext cx="37074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DFKai-SB"/>
              <a:buNone/>
            </a:pPr>
            <a:r>
              <a:rPr b="0" i="0" lang="en-US" sz="5400" u="sng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回合</a:t>
            </a:r>
            <a:r>
              <a:rPr lang="en-US" sz="5400" u="sng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1</a:t>
            </a:r>
            <a:r>
              <a:rPr b="0" i="0" lang="en-US" sz="5400" u="sng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b="0" i="0" sz="5400" u="sng" cap="none" strike="noStrike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053" y="659025"/>
            <a:ext cx="2919434" cy="25479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5557" y="1085980"/>
            <a:ext cx="4556800" cy="131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6557" y="3254649"/>
            <a:ext cx="34004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15556" y="4206023"/>
            <a:ext cx="4550969" cy="131661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/>
          <p:nvPr/>
        </p:nvSpPr>
        <p:spPr>
          <a:xfrm>
            <a:off x="8564321" y="2686613"/>
            <a:ext cx="853440" cy="11360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/>
        </p:nvSpPr>
        <p:spPr>
          <a:xfrm>
            <a:off x="520930" y="465512"/>
            <a:ext cx="37074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DFKai-SB"/>
              <a:buNone/>
            </a:pPr>
            <a:r>
              <a:rPr b="0" i="0" lang="en-US" sz="5400" u="sng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回合2：</a:t>
            </a:r>
            <a:endParaRPr b="0" i="0" sz="5400" u="sng" cap="none" strike="noStrike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053" y="659025"/>
            <a:ext cx="2919434" cy="25479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5556" y="1090660"/>
            <a:ext cx="4550969" cy="131661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/>
          <p:nvPr/>
        </p:nvSpPr>
        <p:spPr>
          <a:xfrm>
            <a:off x="8564321" y="2686613"/>
            <a:ext cx="853440" cy="11360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5556" y="4206023"/>
            <a:ext cx="4550969" cy="131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0845" y="3162646"/>
            <a:ext cx="33718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/>
        </p:nvSpPr>
        <p:spPr>
          <a:xfrm>
            <a:off x="520930" y="465512"/>
            <a:ext cx="37074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DFKai-SB"/>
              <a:buNone/>
            </a:pPr>
            <a:r>
              <a:rPr b="0" i="0" lang="en-US" sz="5400" u="sng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回合</a:t>
            </a:r>
            <a:r>
              <a:rPr lang="en-US" sz="5400" u="sng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3</a:t>
            </a:r>
            <a:r>
              <a:rPr b="0" i="0" lang="en-US" sz="5400" u="sng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b="0" i="0" sz="5400" u="sng" cap="none" strike="noStrike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053" y="659025"/>
            <a:ext cx="2919434" cy="25479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6"/>
          <p:cNvSpPr/>
          <p:nvPr/>
        </p:nvSpPr>
        <p:spPr>
          <a:xfrm>
            <a:off x="8564321" y="2686613"/>
            <a:ext cx="853440" cy="11360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6410" y="1108409"/>
            <a:ext cx="4529261" cy="131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6557" y="3136016"/>
            <a:ext cx="34004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6410" y="4135059"/>
            <a:ext cx="4498345" cy="131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/>
        </p:nvSpPr>
        <p:spPr>
          <a:xfrm>
            <a:off x="520930" y="465512"/>
            <a:ext cx="37074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DFKai-SB"/>
              <a:buNone/>
            </a:pPr>
            <a:r>
              <a:rPr b="0" i="0" lang="en-US" sz="5400" u="sng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回合4：</a:t>
            </a:r>
            <a:endParaRPr b="0" i="0" sz="5400" u="sng" cap="none" strike="noStrike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053" y="659025"/>
            <a:ext cx="2919434" cy="25479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7"/>
          <p:cNvSpPr/>
          <p:nvPr/>
        </p:nvSpPr>
        <p:spPr>
          <a:xfrm>
            <a:off x="8564321" y="2686613"/>
            <a:ext cx="853440" cy="11360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1868" y="1120310"/>
            <a:ext cx="4498345" cy="131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6557" y="3136015"/>
            <a:ext cx="34004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5663" y="4135058"/>
            <a:ext cx="4494550" cy="131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520930" y="465512"/>
            <a:ext cx="37074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DFKai-SB"/>
              <a:buNone/>
            </a:pPr>
            <a:r>
              <a:rPr b="0" i="0" lang="en-US" sz="5400" u="sng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回合</a:t>
            </a:r>
            <a:r>
              <a:rPr lang="en-US" sz="5400" u="sng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5</a:t>
            </a:r>
            <a:r>
              <a:rPr b="0" i="0" lang="en-US" sz="5400" u="sng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b="0" i="0" sz="5400" u="sng" cap="none" strike="noStrike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053" y="659025"/>
            <a:ext cx="2919434" cy="25479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8"/>
          <p:cNvSpPr/>
          <p:nvPr/>
        </p:nvSpPr>
        <p:spPr>
          <a:xfrm>
            <a:off x="8564321" y="2686613"/>
            <a:ext cx="853440" cy="11360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3766" y="1150943"/>
            <a:ext cx="4494550" cy="131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6557" y="3136015"/>
            <a:ext cx="34004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3766" y="4198942"/>
            <a:ext cx="4494550" cy="131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/>
        </p:nvSpPr>
        <p:spPr>
          <a:xfrm>
            <a:off x="520930" y="465512"/>
            <a:ext cx="37074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DFKai-SB"/>
              <a:buNone/>
            </a:pPr>
            <a:r>
              <a:rPr b="0" i="0" lang="en-US" sz="5400" u="sng" cap="none" strike="noStrike">
                <a:solidFill>
                  <a:srgbClr val="002060"/>
                </a:solidFill>
                <a:latin typeface="DFKai-SB"/>
                <a:ea typeface="DFKai-SB"/>
                <a:cs typeface="DFKai-SB"/>
                <a:sym typeface="DFKai-SB"/>
              </a:rPr>
              <a:t>最短路徑：</a:t>
            </a:r>
            <a:endParaRPr b="0" i="0" sz="5400" u="sng" cap="none" strike="noStrike">
              <a:solidFill>
                <a:srgbClr val="00206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1163782" y="2061556"/>
            <a:ext cx="6400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P1:P4   P1      成本 2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24" name="Google Shape;224;p9"/>
          <p:cNvCxnSpPr/>
          <p:nvPr/>
        </p:nvCxnSpPr>
        <p:spPr>
          <a:xfrm>
            <a:off x="2732116" y="2427316"/>
            <a:ext cx="62622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9"/>
          <p:cNvSpPr txBox="1"/>
          <p:nvPr/>
        </p:nvSpPr>
        <p:spPr>
          <a:xfrm>
            <a:off x="1163781" y="2939934"/>
            <a:ext cx="64007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P2:P4   P1   P2 成本 5 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>
            <a:off x="2732116" y="3333403"/>
            <a:ext cx="62622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9"/>
          <p:cNvCxnSpPr/>
          <p:nvPr/>
        </p:nvCxnSpPr>
        <p:spPr>
          <a:xfrm>
            <a:off x="4142509" y="3330632"/>
            <a:ext cx="62622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p9"/>
          <p:cNvSpPr txBox="1"/>
          <p:nvPr/>
        </p:nvSpPr>
        <p:spPr>
          <a:xfrm>
            <a:off x="1161011" y="3762894"/>
            <a:ext cx="67249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P3:P4   P3			  成本 5    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>
            <a:off x="2732116" y="4134196"/>
            <a:ext cx="62622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p9"/>
          <p:cNvSpPr txBox="1"/>
          <p:nvPr/>
        </p:nvSpPr>
        <p:spPr>
          <a:xfrm>
            <a:off x="1161011" y="4697562"/>
            <a:ext cx="67249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P5:P4   P1   P5  成本 6 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31" name="Google Shape;231;p9"/>
          <p:cNvCxnSpPr/>
          <p:nvPr/>
        </p:nvCxnSpPr>
        <p:spPr>
          <a:xfrm>
            <a:off x="2732116" y="5051367"/>
            <a:ext cx="62622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9"/>
          <p:cNvCxnSpPr/>
          <p:nvPr/>
        </p:nvCxnSpPr>
        <p:spPr>
          <a:xfrm>
            <a:off x="4142509" y="5082282"/>
            <a:ext cx="62622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有機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2022-05-18T08:41:06Z</dcterms:created>
  <dc:creator>郭迺平 (107503004)</dc:creator>
</cp:coreProperties>
</file>