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E0410-504E-D1D0-5988-EA9CDC1F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106E0C-4617-CFBB-546C-A2173B32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578FD7-2452-8C5E-C8D0-5C7EE287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0FDBE5-8652-4CEA-D816-0C1D147D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C22C0-31F1-94B5-4FCB-E38E461D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19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F8719-59DE-90E7-4411-994517BB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668213-C3FD-2833-76C6-3C4F4C84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E649EA-2CEF-864B-97A2-FCA9CDF0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1A5EA-38CA-AC04-2391-CA53AEE9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FA7ED-6E96-A3B3-4ADE-806DAE7D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EBE41A-971A-912F-5077-064343834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9433C8-2CD8-F0F4-5E9B-2B719E96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76A1EA-C890-85BB-D6EE-9DDCA755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AFE065-0D98-2B2B-F48D-CC38839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99F7E0-D217-0963-80F9-255455D0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9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B077F-99C8-872A-1ECF-7EF65EC3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3344A-1E29-1F8D-3EF7-A0762EA7A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247069-5866-825D-63CB-07C63ABA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BB2E7E-F811-6981-4F34-519AF451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52F145-74FF-3C0B-F647-4B10CC19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83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B5292-C9C5-CB08-7D92-66681E4D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76DE68-4492-2C95-17A7-93C54F12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94675C-8BED-A14A-3D09-898CF2D1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33930-ECFA-CA33-C8D9-0D247041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64FD39-7757-CDC4-BA65-B2DFD27C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6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E3DBF-FE1A-60CD-C713-357AF4F2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61FD8D-ECC3-1EB9-DF49-1DCB88DBE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C6B635-04E4-540A-3DBC-6B80D574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3F602-58F3-41FB-EB59-51DD05D8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32E61F-2700-26D2-C7CB-48A25E6C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3E2718-48BF-49E7-A2A1-0DC77FA7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1C121-2C60-4B84-72A8-39A591A5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6C68F9-2199-149D-5FCA-B8E78E30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ABA7A2-A42B-266C-876B-F95D2319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1942A0-B455-3A63-BB70-6E43BB333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1CA550-0996-BC37-92B8-42483F488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544F35-2B3C-F20D-36F8-D1392FA8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7C716A-6F58-B1AE-F52A-41DF2009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5DB749-3AC9-0843-40A8-42C011B7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5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7915E-6BA7-64FA-D481-334A842E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8D3DC6-76F1-207C-A6F3-20D075A0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30C42F-2B87-09CD-49E6-0FCC0296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470407-0C81-A217-1F08-6B37FD6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0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67F996-4AEF-F553-CDA0-D1D64F08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E46495-4ADD-7945-26E2-4A222D71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45580B-ACD7-CC7B-F5A4-0788E5F2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7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CF1F-6669-CAD6-5B32-BE6441CD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E0C03-D651-187F-0939-85214B09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7889CA-101E-9F47-56CC-AE60830B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6917D-2AC8-28B7-CC78-6ADE1996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A869ED-8F1D-F901-531A-8CE6131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0400A-CD1E-AF21-F72C-56E11CB0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31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E8C06-30FC-F813-8905-B66D2AE4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79E42E-1F63-9031-E49A-6307D31D7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F46C1D-59A4-043D-31A2-B5F646955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A48FE4-A980-C13C-0BD1-C7B58A3F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0B2BAC-FA6E-A913-4782-B8BF534F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DBB8B6-2FA2-7CF8-3262-2336CC0A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48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2DC8E1-F168-EA30-4D5B-F20FE44A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623AE3-AA30-B85D-3414-C6DAFF847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43659-3723-3073-1C32-F1B45EBA4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C4A8-C1A1-41BD-969B-269155270A6E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8F632F-4E08-6274-BF70-DF920AA87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73465D-59D1-D2E6-41CB-33CEBFBAE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C09D-E3E2-4325-809C-3D554C8E9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2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1E9E9-D69C-DB40-AC6E-4B8136579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5/10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40E7C-0F73-30DB-7D37-8A9DF45F3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3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8D560-ABAA-5BB4-4BCC-AA90879C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81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DBFCE-69C4-5E02-83E6-66FB5D45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4311"/>
            <a:ext cx="10515600" cy="1159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以下的敘述是對還是錯，並解釋對或錯的原因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若我們能證明任何一個 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NPC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問題的最壞狀況問題下界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(worst case problem lower bound)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是指數函數量級，則我們已經證明 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不等於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9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65CA1-D211-89B3-D278-9ADBA674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95003A-5304-6D93-0477-B51316520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20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NP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問題均可</a:t>
                </a:r>
                <a:r>
                  <a:rPr lang="zh-TW" altLang="en-US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多項式時間變轉為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NPC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問題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一旦任何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NPC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問題可以使用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deterministic algorithm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在多項式時間解決掉，則所有的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NP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問題均可以使用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deterministic algorithm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在多項式時間內解決掉，即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zh-TW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TW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b="0" i="0" dirty="0">
                    <a:solidFill>
                      <a:srgbClr val="00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若我們能證明任一個</a:t>
                </a:r>
                <a:r>
                  <a:rPr lang="en-US" altLang="zh-TW" sz="2800" b="0" i="0" dirty="0">
                    <a:solidFill>
                      <a:srgbClr val="00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NPC</a:t>
                </a:r>
                <a:r>
                  <a:rPr lang="zh-TW" altLang="en-US" sz="2800" b="0" i="0" dirty="0">
                    <a:solidFill>
                      <a:srgbClr val="00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問題的</a:t>
                </a:r>
                <a:r>
                  <a:rPr lang="en-US" altLang="zh-TW" sz="2800" b="0" i="0" dirty="0">
                    <a:solidFill>
                      <a:srgbClr val="00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worst case problem lower bound</a:t>
                </a:r>
                <a:r>
                  <a:rPr lang="zh-TW" altLang="en-US" sz="2800" b="0" i="0" dirty="0">
                    <a:solidFill>
                      <a:srgbClr val="00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是指數函數量級，代表我們絕對不能在多項式時間內解決此問題，因此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zh-TW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95003A-5304-6D93-0477-B51316520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20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B5EC93AB-E862-E8F3-951F-0EFEBAF6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91" y="4216459"/>
            <a:ext cx="6196912" cy="2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1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F1941-8763-BC06-36CA-FD9A6BEA6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badi" panose="020B0604020104020204" pitchFamily="34" charset="0"/>
              </a:rPr>
              <a:t>THANK YOU</a:t>
            </a:r>
            <a:endParaRPr lang="zh-TW" altLang="en-US" dirty="0">
              <a:latin typeface="Abadi" panose="020B0604020104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E0B3FC-5C09-A6CE-CECD-25B022679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87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146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Abadi</vt:lpstr>
      <vt:lpstr>Arial</vt:lpstr>
      <vt:lpstr>Calibri</vt:lpstr>
      <vt:lpstr>Calibri Light</vt:lpstr>
      <vt:lpstr>Cambria Math</vt:lpstr>
      <vt:lpstr>Office 佈景主題</vt:lpstr>
      <vt:lpstr>5/10 (A)</vt:lpstr>
      <vt:lpstr>題目A.</vt:lpstr>
      <vt:lpstr>答案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第18組</dc:title>
  <dc:creator>王辰淯 (107501505)</dc:creator>
  <cp:lastModifiedBy>王辰淯 (107501505)</cp:lastModifiedBy>
  <cp:revision>7</cp:revision>
  <dcterms:created xsi:type="dcterms:W3CDTF">2022-05-09T11:08:52Z</dcterms:created>
  <dcterms:modified xsi:type="dcterms:W3CDTF">2022-05-09T12:04:30Z</dcterms:modified>
</cp:coreProperties>
</file>