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3adJS7p3GiO0EMjagNFx8gveB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>
            <p:ph idx="2" type="pic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/>
          <p:nvPr>
            <p:ph idx="3" type="pic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2"/>
          <p:cNvSpPr/>
          <p:nvPr>
            <p:ph idx="4" type="pic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/>
          <p:nvPr>
            <p:ph idx="2" type="pic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>
            <p:ph idx="2" type="pic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>
            <p:ph idx="2" type="pic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7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F.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778000" y="73152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Group 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for listening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3476" y="4533900"/>
            <a:ext cx="2347704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0"/>
              <a:buFont typeface="Helvetica Neue"/>
              <a:buNone/>
            </a:pPr>
            <a:r>
              <a:rPr lang="en-US" sz="9300"/>
              <a:t>Q : If any NPC problem can polynomially reduce to another NPC problem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: True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why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259" y="2591717"/>
            <a:ext cx="12702302" cy="7233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5256" y="-4615688"/>
            <a:ext cx="13900256" cy="13927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64906" y="4854136"/>
            <a:ext cx="9473838" cy="6325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3" name="Google Shape;8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21534" y="5915934"/>
            <a:ext cx="4509401" cy="240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1778000" y="2894563"/>
            <a:ext cx="208280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1778000" y="6173236"/>
            <a:ext cx="208280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t/>
            </a:r>
            <a:endParaRPr b="0" i="0" sz="1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