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bba04c453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bba04c453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bba04c453_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bba04c453_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bba04c453_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bba04c453_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bba04c453_8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bba04c453_8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bba04c45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bba04c45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bba04c4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bba04c4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bba04c453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bba04c453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ba04c4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ba04c4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bba04c45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bba04c45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bba04c45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bba04c45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bba04c45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bba04c45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bba04c45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bba04c45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HW9 (G)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第24組 王誠煜、林泳成、渠景量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part 1-main part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88" y="2181163"/>
            <a:ext cx="44672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5400775" y="2427950"/>
            <a:ext cx="309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58行</a:t>
            </a:r>
            <a:r>
              <a:rPr lang="zh-TW"/>
              <a:t>輸入圖的大小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59行輸入K的大小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61-63行輸入圖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64行印出演算法結果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code part 2-alg part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55" y="1254825"/>
            <a:ext cx="3328500" cy="1435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1639288" y="3058100"/>
            <a:ext cx="247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此為輔助用的函式，用途為找到剩下的點中與最多點相連的點的index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725" y="1174013"/>
            <a:ext cx="3276600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4949775" y="2950400"/>
            <a:ext cx="3328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建立5個陣列，由上到下分別儲存每個點的相連數目，該點是否被選過了，上個點的選擇情況(選擇哪些點)，哪些頂點被選過了，支配集裡面的點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1690500" y="20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code part 3-alg part （選擇某個支配集）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30" y="0"/>
            <a:ext cx="278658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4124300" y="1523150"/>
            <a:ext cx="477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迴圈終止條件為所有點都被選過，持續進行以下步驟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1.找出和最多點相連的點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2.紀錄該點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3.將該點的所有相連點找出(需要和之前選過的點沒有相連的)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4.將結果記錄下來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code part 4-alg part （驗證答案）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2718800"/>
            <a:ext cx="8520600" cy="18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時間複雜度分析：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最壞情況:while迴圈跑size次 * for迴圈跑size次O(n ^ 2) + 檢查大小O(1) = O(n ^ 2)</a:t>
            </a:r>
            <a:br>
              <a:rPr lang="zh-TW"/>
            </a:b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500" y="1528350"/>
            <a:ext cx="241935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 txBox="1"/>
          <p:nvPr/>
        </p:nvSpPr>
        <p:spPr>
          <a:xfrm>
            <a:off x="4991450" y="1566225"/>
            <a:ext cx="367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chosen為</a:t>
            </a:r>
            <a:r>
              <a:rPr lang="zh-TW"/>
              <a:t>找到的最小支配集解，之後檢查她跟k大小的關係，&lt;=則回傳successful，反之回傳fail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為了方便觀察，也會印出最小支配集解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題目和解釋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題目：證明支配集問題(dominating set problem)為NP問題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解釋：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1.支配集問題：給定一個圖G=(V, E) 和一個整數 </a:t>
            </a:r>
            <a:r>
              <a:rPr i="1" lang="zh-TW" sz="1500">
                <a:solidFill>
                  <a:schemeClr val="dk1"/>
                </a:solidFill>
              </a:rPr>
              <a:t>k</a:t>
            </a:r>
            <a:r>
              <a:rPr lang="zh-TW" sz="1500">
                <a:solidFill>
                  <a:schemeClr val="dk1"/>
                </a:solidFill>
              </a:rPr>
              <a:t>，G 是否存在一個大小&lt;=</a:t>
            </a:r>
            <a:r>
              <a:rPr i="1" lang="zh-TW" sz="1500">
                <a:solidFill>
                  <a:schemeClr val="dk1"/>
                </a:solidFill>
              </a:rPr>
              <a:t>k</a:t>
            </a:r>
            <a:r>
              <a:rPr lang="zh-TW" sz="1500">
                <a:solidFill>
                  <a:schemeClr val="dk1"/>
                </a:solidFill>
              </a:rPr>
              <a:t> 的支配集?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2.支配集定義：一個圖 G=(V, E) 中的支配集為一集合(D為V的子集合) 使得每個點 (V裡面的點) 是在D內或是與D中至少一個點相鄰。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975" y="3171700"/>
            <a:ext cx="4420876" cy="178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證明NP問題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定義:若一問題可用NP (nondeterministic polynomial)演算法來解決，則此問題稱為 NP (nondeterministic polynomial) 問題。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註: 若非確定性演算法的猜測與檢查階段都是多項式時間複雜度，則此演算法稱為 NP (nondeterministic polynomial) 演算法。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非確定性演算法(Nondeterministic Algorithms)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第一階段: 猜測(guess)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第二階段: 檢查(check) (成功結束或不成功結束)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Suppose 非確定性演算法永遠會在第一階段非確定性地(無法確定地事先知道結果)做出對的猜測或選擇使演算法成功結束。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想法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步驟1: 猜出一個大小小於等於k的支配集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步驟2: 檢查這個集合是否為圖G的支配集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虛擬碼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chemeClr val="dk1"/>
                </a:solidFill>
              </a:rPr>
              <a:t>Algorithm proveNP(G,k)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chemeClr val="dk1"/>
                </a:solidFill>
              </a:rPr>
              <a:t>input:</a:t>
            </a:r>
            <a:r>
              <a:rPr lang="zh-TW" sz="1750">
                <a:solidFill>
                  <a:schemeClr val="dk1"/>
                </a:solidFill>
              </a:rPr>
              <a:t>一個無向圖G(V,E) V為圖上的點集合{a₁,a₂,a₃,...aₙ},E為圖上的邊集合,G[j]為與aⱼ相鄰的點集合、整數k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50">
                <a:solidFill>
                  <a:schemeClr val="dk1"/>
                </a:solidFill>
              </a:rPr>
              <a:t>output: </a:t>
            </a:r>
            <a:r>
              <a:rPr lang="zh-TW" sz="1750">
                <a:solidFill>
                  <a:schemeClr val="dk1"/>
                </a:solidFill>
              </a:rPr>
              <a:t>G 是否存在一個大小&lt;=</a:t>
            </a:r>
            <a:r>
              <a:rPr i="1" lang="zh-TW" sz="1750">
                <a:solidFill>
                  <a:schemeClr val="dk1"/>
                </a:solidFill>
              </a:rPr>
              <a:t>k</a:t>
            </a:r>
            <a:r>
              <a:rPr lang="zh-TW" sz="1750">
                <a:solidFill>
                  <a:schemeClr val="dk1"/>
                </a:solidFill>
              </a:rPr>
              <a:t> 的支配集</a:t>
            </a:r>
            <a:endParaRPr sz="175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1: D[0]</a:t>
            </a:r>
            <a:r>
              <a:rPr lang="zh-TW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←ф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2: for i</a:t>
            </a:r>
            <a:r>
              <a:rPr lang="zh-TW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←</a:t>
            </a:r>
            <a:r>
              <a:rPr lang="zh-TW" sz="1500">
                <a:solidFill>
                  <a:schemeClr val="dk1"/>
                </a:solidFill>
              </a:rPr>
              <a:t>1 to k do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3: 	D[i]</a:t>
            </a:r>
            <a:r>
              <a:rPr lang="zh-TW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←</a:t>
            </a:r>
            <a:r>
              <a:rPr lang="zh-TW" sz="1500">
                <a:solidFill>
                  <a:schemeClr val="dk1"/>
                </a:solidFill>
              </a:rPr>
              <a:t>choice(V)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4: for i</a:t>
            </a:r>
            <a:r>
              <a:rPr lang="zh-TW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←</a:t>
            </a:r>
            <a:r>
              <a:rPr lang="zh-TW" sz="1500">
                <a:solidFill>
                  <a:schemeClr val="dk1"/>
                </a:solidFill>
              </a:rPr>
              <a:t>1 to n do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5: 	if G[i]⋂D=</a:t>
            </a:r>
            <a:r>
              <a:rPr lang="zh-TW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ф then return false		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⊳檢查每個點的鄰居是否都有至少一個支配點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6: return true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時間複雜度分析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第1階段(guessing): O(n)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第2階段(checking): O(n²)  (假設k&lt;n)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流程圖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000" y="-140650"/>
            <a:ext cx="6683773" cy="526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用python實作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本演算法實作的輸入共有兩個，一個是graph（以矩陣的方式輸入），一個是整數k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在實作的code裡面，為了方便所以多了一個輸入圖的大小的Size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本問題演算法的輸出會是successful(如果支配集大小 &lt;= k)，反之是false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zh-TW"/>
              <a:t>為了方便顯示結果，實作也顯示了猜出來符合題目敘述的支配集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