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31D36-30AD-0196-21DD-FC10CAA61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25</a:t>
            </a:r>
            <a:r>
              <a:rPr lang="zh-TW" altLang="en-US" dirty="0"/>
              <a:t>組 </a:t>
            </a:r>
            <a:r>
              <a:rPr lang="en-US" altLang="zh-TW" dirty="0"/>
              <a:t>H</a:t>
            </a:r>
            <a:r>
              <a:rPr lang="zh-TW" altLang="en-US" dirty="0"/>
              <a:t>小題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52641E-EE61-D8B9-2BB7-3E6B15365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107501544</a:t>
            </a:r>
            <a:r>
              <a:rPr lang="zh-TW" altLang="en-US" dirty="0"/>
              <a:t> 侯佩吟</a:t>
            </a:r>
            <a:endParaRPr lang="en-US" altLang="zh-TW" dirty="0"/>
          </a:p>
          <a:p>
            <a:r>
              <a:rPr lang="en-US" altLang="zh-TW" dirty="0"/>
              <a:t>107501567</a:t>
            </a:r>
            <a:r>
              <a:rPr lang="zh-TW" altLang="en-US" dirty="0"/>
              <a:t> 蔡書儀</a:t>
            </a:r>
          </a:p>
        </p:txBody>
      </p:sp>
    </p:spTree>
    <p:extLst>
      <p:ext uri="{BB962C8B-B14F-4D97-AF65-F5344CB8AC3E}">
        <p14:creationId xmlns:p14="http://schemas.microsoft.com/office/powerpoint/2010/main" val="337020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68CB1-6788-49A3-3C81-ACBAD903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5" cy="1303867"/>
          </a:xfrm>
        </p:spPr>
        <p:txBody>
          <a:bodyPr>
            <a:normAutofit/>
          </a:bodyPr>
          <a:lstStyle/>
          <a:p>
            <a:r>
              <a:rPr lang="zh-TW" altLang="en-US" dirty="0"/>
              <a:t>證明點覆蓋問題為</a:t>
            </a:r>
            <a:r>
              <a:rPr lang="en-US" altLang="zh-TW" dirty="0"/>
              <a:t>NP</a:t>
            </a:r>
            <a:r>
              <a:rPr lang="zh-TW" altLang="en-US" dirty="0"/>
              <a:t>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E62F35-9C53-6CE7-35BF-DCCD287D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 : </a:t>
            </a:r>
            <a:r>
              <a:rPr lang="zh-TW" altLang="en-US" dirty="0"/>
              <a:t>無向圖 </a:t>
            </a:r>
            <a:r>
              <a:rPr lang="en-US" altLang="zh-TW" dirty="0"/>
              <a:t>G=(V,E) ,</a:t>
            </a:r>
            <a:r>
              <a:rPr lang="zh-TW" altLang="en-US" dirty="0"/>
              <a:t>正整數</a:t>
            </a:r>
            <a:r>
              <a:rPr lang="en-US" altLang="zh-TW" dirty="0"/>
              <a:t>k</a:t>
            </a:r>
          </a:p>
          <a:p>
            <a:r>
              <a:rPr lang="en-US" altLang="zh-TW" dirty="0"/>
              <a:t>Output : G</a:t>
            </a:r>
            <a:r>
              <a:rPr lang="zh-TW" altLang="en-US" dirty="0"/>
              <a:t>中是否存在一個大小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    為 </a:t>
            </a:r>
            <a:r>
              <a:rPr lang="en-US" altLang="zh-TW" dirty="0"/>
              <a:t>k</a:t>
            </a:r>
            <a:r>
              <a:rPr lang="zh-TW" altLang="en-US" dirty="0"/>
              <a:t> 的頂點覆蓋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r>
              <a:rPr lang="zh-TW" altLang="en-US" dirty="0"/>
              <a:t>                  </a:t>
            </a:r>
            <a:r>
              <a:rPr lang="en-US" altLang="zh-TW" dirty="0"/>
              <a:t>return true/false  → </a:t>
            </a:r>
            <a:r>
              <a:rPr lang="zh-TW" altLang="en-US" dirty="0"/>
              <a:t>決策問題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11D745-9041-3520-86F0-A77B32337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2" b="-1568"/>
          <a:stretch/>
        </p:blipFill>
        <p:spPr>
          <a:xfrm>
            <a:off x="6911788" y="2384611"/>
            <a:ext cx="4320434" cy="40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8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FAAD2-F7EB-8243-3FD0-5454D27F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</a:t>
            </a:r>
            <a:r>
              <a:rPr lang="en-US" altLang="zh-TW" dirty="0"/>
              <a:t>NP</a:t>
            </a:r>
            <a:r>
              <a:rPr lang="zh-TW" altLang="en-US" dirty="0"/>
              <a:t>問題</a:t>
            </a:r>
            <a:r>
              <a:rPr lang="en-US" altLang="zh-TW" dirty="0"/>
              <a:t>?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83D1FF0-C3F9-12F7-27DD-93093E4CA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若此無向圖有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</a:t>
                </a:r>
                <a:r>
                  <a:rPr lang="en-US" altLang="zh-TW" dirty="0"/>
                  <a:t>vertex</a:t>
                </a:r>
                <a:r>
                  <a:rPr lang="zh-TW" altLang="en-US" dirty="0"/>
                  <a:t>，則該問題有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TW" altLang="en-US" dirty="0"/>
                  <a:t>種選擇頂點的選法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    →時間複雜度為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TW" altLang="en-US" dirty="0"/>
                  <a:t>，此為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的多項式</a:t>
                </a:r>
                <a:endParaRPr lang="en-US" altLang="zh-TW" dirty="0"/>
              </a:p>
              <a:p>
                <a:r>
                  <a:rPr lang="zh-TW" altLang="en-US" dirty="0"/>
                  <a:t>依序檢查是否可以涵蓋該無向圖的所有</a:t>
                </a:r>
                <a:r>
                  <a:rPr lang="en-US" altLang="zh-TW" dirty="0"/>
                  <a:t>edge</a:t>
                </a:r>
              </a:p>
              <a:p>
                <a:pPr marL="0" indent="0">
                  <a:buNone/>
                </a:pPr>
                <a:r>
                  <a:rPr lang="zh-TW" altLang="en-US" dirty="0"/>
                  <a:t>    →時間複雜度為</a:t>
                </a:r>
                <a:r>
                  <a:rPr lang="en-US" altLang="zh-TW" dirty="0"/>
                  <a:t>O(1)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此兩步驟可解出該問題，且時間複雜度為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的多項式  → </a:t>
                </a:r>
                <a:r>
                  <a:rPr lang="en-US" altLang="zh-TW" dirty="0"/>
                  <a:t>NP</a:t>
                </a:r>
                <a:r>
                  <a:rPr lang="zh-TW" altLang="en-US" dirty="0"/>
                  <a:t>問題</a:t>
                </a: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83D1FF0-C3F9-12F7-27DD-93093E4CA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 b="-29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28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136</Words>
  <Application>Microsoft Office PowerPoint</Application>
  <PresentationFormat>寬螢幕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Cambria Math</vt:lpstr>
      <vt:lpstr>Garamond</vt:lpstr>
      <vt:lpstr>有機</vt:lpstr>
      <vt:lpstr>第25組 H小題</vt:lpstr>
      <vt:lpstr>證明點覆蓋問題為NP問題</vt:lpstr>
      <vt:lpstr>為NP問題?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第25組 H小題</dc:title>
  <dc:creator>佩吟 侯</dc:creator>
  <cp:lastModifiedBy>佩吟 侯</cp:lastModifiedBy>
  <cp:revision>2</cp:revision>
  <dcterms:created xsi:type="dcterms:W3CDTF">2022-05-09T14:27:44Z</dcterms:created>
  <dcterms:modified xsi:type="dcterms:W3CDTF">2022-05-09T14:58:39Z</dcterms:modified>
</cp:coreProperties>
</file>