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tQzPgE5Zn/sr3ivbcTozbUsM7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zh-TW" sz="1300" u="sng">
                <a:solidFill>
                  <a:schemeClr val="dk1"/>
                </a:solidFill>
                <a:highlight>
                  <a:srgbClr val="FFFFFF"/>
                </a:highlight>
              </a:rPr>
              <a:t>Certificate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 – Let the certificate be a set S consisting of nodes in the clique and S is a subgraph of G.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zh-TW" sz="1300" u="sng">
                <a:solidFill>
                  <a:schemeClr val="dk1"/>
                </a:solidFill>
                <a:highlight>
                  <a:srgbClr val="FFFFFF"/>
                </a:highlight>
              </a:rPr>
              <a:t>Verification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 – We have to check if there exists a clique of size k in the graph. Hence, verifying if number of nodes in S equals k, takes O(1) time. Verifying whether each vertex has an out-degree of (k-1) takes O(k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) time. (Since in a complete graph, each vertex is connected to every other vertex through an edge. Hence the total number of edges in a complete graph = 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 = k*(k-1)/2 ). Therefore, to check if the graph formed by the k nodes in S is complete or not, it takes O(k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) = O(n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) time (since k&lt;=n, where n is number of vertices in G).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zh-TW" sz="1300" u="sng">
                <a:solidFill>
                  <a:schemeClr val="dk1"/>
                </a:solidFill>
                <a:highlight>
                  <a:srgbClr val="FFFFFF"/>
                </a:highlight>
              </a:rPr>
              <a:t>Certificate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 – Let the certificate be a set S consisting of nodes in the clique and S is a subgraph of G.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zh-TW" sz="1300" u="sng">
                <a:solidFill>
                  <a:schemeClr val="dk1"/>
                </a:solidFill>
                <a:highlight>
                  <a:srgbClr val="FFFFFF"/>
                </a:highlight>
              </a:rPr>
              <a:t>Verification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 – We have to check if there exists a clique of size k in the graph. Hence, verifying if number of nodes in S equals k, takes O(1) time. Verifying whether each vertex has an out-degree of (k-1) takes O(k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) time. (Since in a complete graph, each vertex is connected to every other vertex through an edge. Hence the total number of edges in a complete graph = 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 = k*(k-1)/2 ). Therefore, to check if the graph formed by the k nodes in S is complete or not, it takes O(k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) = O(n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) time (since k&lt;=n, where n is number of vertices in G).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86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手寫HW9 - ( I ) 小題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697475"/>
            <a:ext cx="8520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Comic Sans MS"/>
                <a:ea typeface="Comic Sans MS"/>
                <a:cs typeface="Comic Sans MS"/>
                <a:sym typeface="Comic Sans MS"/>
              </a:rPr>
              <a:t>第 26 組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Comic Sans MS"/>
                <a:ea typeface="Comic Sans MS"/>
                <a:cs typeface="Comic Sans MS"/>
                <a:sym typeface="Comic Sans MS"/>
              </a:rPr>
              <a:t>  資工三 108502205 謝瑄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Comic Sans MS"/>
                <a:ea typeface="Comic Sans MS"/>
                <a:cs typeface="Comic Sans MS"/>
                <a:sym typeface="Comic Sans MS"/>
              </a:rPr>
              <a:t>資工二 108101505 馬霈玲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Comic Sans MS"/>
                <a:ea typeface="Comic Sans MS"/>
                <a:cs typeface="Comic Sans MS"/>
                <a:sym typeface="Comic Sans MS"/>
              </a:rPr>
              <a:t> 資工二 109502545 陳映樺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485775" y="2178175"/>
            <a:ext cx="68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zh-TW"/>
              <a:t>. 證明集團問題(clique problem)為NP問題。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簡介：NP問題及集團問題 (clique problem)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sz="2500">
                <a:solidFill>
                  <a:srgbClr val="F3F3F3"/>
                </a:solidFill>
              </a:rPr>
              <a:t>NP問題</a:t>
            </a:r>
            <a:br>
              <a:rPr lang="zh-TW" sz="2500"/>
            </a:br>
            <a:r>
              <a:rPr lang="zh-TW"/>
              <a:t>可以用非確定性演算法(non-deterministic algorithm)在多項式時間內解決的問題，便稱為NP問題。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zh-TW" sz="2500">
                <a:solidFill>
                  <a:srgbClr val="F3F3F3"/>
                </a:solidFill>
              </a:rPr>
              <a:t>集團問題(clique problem)</a:t>
            </a:r>
            <a:endParaRPr>
              <a:solidFill>
                <a:srgbClr val="F3F3F3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集團問題(k)(CLIQUE(k)): G=(V,E) 是否包含一個集團(clique)，其大小≥ k?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 sz="2500">
                <a:solidFill>
                  <a:srgbClr val="F3F3F3"/>
                </a:solidFill>
              </a:rPr>
              <a:t>集團(clique)</a:t>
            </a:r>
            <a:br>
              <a:rPr lang="zh-TW"/>
            </a:br>
            <a:r>
              <a:rPr lang="zh-TW"/>
              <a:t>在圖中的集團(clique)是一個多點的集合，其集合必須滿足當中的任意點對之間存在邊將兩者相連。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3131"/>
              <a:buNone/>
            </a:pPr>
            <a:r>
              <a:rPr lang="zh-TW" sz="2750">
                <a:solidFill>
                  <a:srgbClr val="FFFFFF"/>
                </a:solidFill>
              </a:rPr>
              <a:t>集團(clique)</a:t>
            </a:r>
            <a:br>
              <a:rPr lang="zh-TW" sz="180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2" y="1608242"/>
            <a:ext cx="3389799" cy="17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/>
          <p:nvPr/>
        </p:nvSpPr>
        <p:spPr>
          <a:xfrm>
            <a:off x="323025" y="1493350"/>
            <a:ext cx="2199000" cy="2174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633625" y="4149575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45425" y="3729650"/>
            <a:ext cx="243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zh-TW" sz="1700" u="none" cap="none" strike="noStrike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k=3的集團</a:t>
            </a:r>
            <a:endParaRPr b="0" i="0" sz="1700" u="none" cap="none" strike="noStrike">
              <a:solidFill>
                <a:srgbClr val="E0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671150" y="1443650"/>
            <a:ext cx="1366500" cy="2174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2832650" y="4273825"/>
            <a:ext cx="14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2747350" y="3729650"/>
            <a:ext cx="243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zh-TW" sz="1700" u="none" cap="none" strike="noStrike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k=2的集團</a:t>
            </a:r>
            <a:endParaRPr b="0" i="0" sz="1700" u="none" cap="none" strike="noStrike">
              <a:solidFill>
                <a:srgbClr val="E0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742" y="1608242"/>
            <a:ext cx="3389799" cy="17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/>
          <p:nvPr/>
        </p:nvSpPr>
        <p:spPr>
          <a:xfrm>
            <a:off x="6038025" y="1319425"/>
            <a:ext cx="2373000" cy="24228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5750075" y="3737300"/>
            <a:ext cx="33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不是集團，C與E之間沒有邊</a:t>
            </a:r>
            <a:endParaRPr b="0" i="0" sz="1600" u="none" cap="none" strike="noStrike">
              <a:solidFill>
                <a:srgbClr val="4A86E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" type="body"/>
          </p:nvPr>
        </p:nvSpPr>
        <p:spPr>
          <a:xfrm>
            <a:off x="273450" y="877725"/>
            <a:ext cx="88050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給定一個圖 G=(V,E)，其有 n 個點。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zh-TW">
                <a:solidFill>
                  <a:srgbClr val="F3F3F3"/>
                </a:solidFill>
              </a:rPr>
              <a:t>第一步驟：Guessing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選取一個包含 k 個點的子集合 S，猜測 S 是一個集團(clique)，且 S 是圖 G 的子圖。</a:t>
            </a:r>
            <a:br>
              <a:rPr lang="zh-TW"/>
            </a:br>
            <a:r>
              <a:rPr lang="zh-TW"/>
              <a:t>因遍歷 n 個點，所以時間複雜度為 O(n)。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zh-TW">
                <a:solidFill>
                  <a:srgbClr val="F3F3F3"/>
                </a:solidFill>
              </a:rPr>
              <a:t>第二步驟：Checking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確認集合S中的每對點之間都相鄰，</a:t>
            </a:r>
            <a:br>
              <a:rPr lang="zh-TW"/>
            </a:br>
            <a:r>
              <a:rPr lang="zh-TW"/>
              <a:t>我們只需要確認兩個點是否共享一條邊，</a:t>
            </a:r>
            <a:br>
              <a:rPr lang="zh-TW"/>
            </a:br>
            <a:r>
              <a:rPr lang="zh-TW"/>
              <a:t>而邊的數量 = k*(k-1)/2</a:t>
            </a:r>
            <a:br>
              <a:rPr lang="zh-TW"/>
            </a:br>
            <a:r>
              <a:rPr lang="zh-TW"/>
              <a:t>所以我們檢查每一個邊的時間複雜度為</a:t>
            </a:r>
            <a:br>
              <a:rPr lang="zh-TW"/>
            </a:br>
            <a:r>
              <a:rPr lang="zh-TW"/>
              <a:t>O(k^2)，為多項式時間複雜度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825" y="2353150"/>
            <a:ext cx="4126250" cy="2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證明集團問題(clique problem)為NP問題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