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Gill Sans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q/yMl/tufYjA5G71qi+tX4dwy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6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6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8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0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3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4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4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4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4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5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179239" y="261610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l Sans"/>
              <a:buNone/>
            </a:pPr>
            <a:r>
              <a:rPr lang="en-US" sz="3000"/>
              <a:t>J. 證明著色問題</a:t>
            </a:r>
            <a:br>
              <a:rPr lang="en-US" sz="3000"/>
            </a:br>
            <a:r>
              <a:rPr lang="en-US" sz="3000"/>
              <a:t>(CHROMATIC COLORING PROBLEM)為NP問題。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250803" y="3666376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106303536 謝崇煜 EE4B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定義NP 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1.”solved” in non-deterministic polynimal time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2.”verified” in polynimal time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177" y="2750103"/>
            <a:ext cx="5062559" cy="292464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>
            <a:off x="4049029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CHROMATIC COLORING PROBLEM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1451579" y="2015731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不失一般性 假設顏色數量K = 3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Graph G(V,E)     利用DFS概念去traversal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“for each edge{u,v} in graph G verify that  the color c(u) != c(v)”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Verified time is polynimal time, takes O(V+E)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作業10：地圖著色問題9679042 陳學廣@ 呆水管低點點滴滴∥ Dumb ShuiGuan :: 痞客邦::"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3132" y="2089246"/>
            <a:ext cx="16383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PROVE 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chromatic coloring problem is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”verified” in polynimal time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Ans: chromatic coloring problem is NP Problem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圖庫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2022-05-07T12:48:57Z</dcterms:created>
  <dc:creator>GUA</dc:creator>
</cp:coreProperties>
</file>