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19406c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19406c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19406c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19406c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19406c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19406c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19406c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19406c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</a:t>
            </a: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HW9(K)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260"/>
              <a:t>第28組</a:t>
            </a:r>
            <a:endParaRPr sz="12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260"/>
              <a:t>109502566 黃君翰</a:t>
            </a:r>
            <a:endParaRPr sz="12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260"/>
              <a:t>109502567 利承昕</a:t>
            </a:r>
            <a:endParaRPr sz="126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260"/>
              <a:t>109502569 陳彥呈</a:t>
            </a:r>
            <a:endParaRPr sz="12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0/1 背包問題(0/1 knapsack problem)</a:t>
            </a:r>
            <a:endParaRPr b="1" sz="46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給定一組物品各一，每種物品都有自己的重量和價格，在限定的總重量內，我們如何選擇，才能使得物品的總價格最高。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問題解法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假定有n個物品 每個重量為wi 價值pi 且背包容量為c 目標價值為t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輸出:true or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cnt ← 0, tmp_p ← 0, tmp_w ← 0, selected[n] ← 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while cnt++ &lt; n do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idx ← choice(n)	// 找到正確的物品編號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if tmp_w + w[idx] &gt; c then break	// 若已經超過容量則跳出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問題解法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if select[idx] then break		// 若已沒最佳解的可能性則結束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if tmp_p + p[idx] &gt; t then return false	// 找到超出目標價值的組合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selected[idx] ←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tmp_p ← tmp_p + p[idx]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tmp_w ← tmp_w + w[idx]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tmp_p == t then return true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else return false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時間複雜度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需遍歷n次 因此時間複雜度為O(n)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NP問題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