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e219a77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e219a77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e219a77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e219a77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8e219a776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8e219a776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e219a776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8e219a776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51725"/>
            <a:ext cx="8520600" cy="13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第31組_手寫作業_第N題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N. 證明史坦惹樹問題(Steiner tree problem)為NP問題。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組員:劉邦均 107501525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    羅世辰 107501526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    吳叡青 107501534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Steiner tree problem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Instance: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an undirected graph G = (V, E);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 subset of the vertices R ⊆ V , called terminal nodes;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 number k ∈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Question: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Is there a subtree of G that includes all the vertices of R (i.e. a spanning tree for R) and that contains at most k edges?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zh-TW" sz="3000"/>
              <a:t>Steiner tree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terminals 為</a:t>
            </a:r>
            <a:r>
              <a:rPr lang="zh-TW">
                <a:solidFill>
                  <a:schemeClr val="dk1"/>
                </a:solidFill>
              </a:rPr>
              <a:t>題目指定的點集合 R ⊆ 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-&gt; </a:t>
            </a:r>
            <a:r>
              <a:rPr lang="zh-TW">
                <a:solidFill>
                  <a:schemeClr val="dk1"/>
                </a:solidFill>
              </a:rPr>
              <a:t>若題目指定 k = 4 , 則答案為 No (5&gt;4)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-&gt; 若題目指定 k = 7 , 則答案為 Yes(5&lt;7)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00" y="1615500"/>
            <a:ext cx="49262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5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證明思路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0180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已知 Exact Cover by 3-Sets (X3C) 問題是一個著名的 NP-complete problem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利用X3C問題與ST問題相似的特性，將X3C問題轉變為ST問題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Instance: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• a finite set X with |X| = 3q;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• a collection C of 3-element subsets of X,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C = {C1, · · · , Cn} Ci ⊆ X, |Ci | = 3 1 ≤ i ≤ n;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Question: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Does C contain an exact cover for X, that is,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a subcollection C’ ⊆ C such that every element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X occurs in exactly one member of C’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475" y="1462775"/>
            <a:ext cx="2724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[1] Alessandro Santuari. Steiner Tree NP-completeness Proof. May 7, 2003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