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PMingLiu" panose="02020500000000000000" pitchFamily="18" charset="-120"/>
      <p:regular r:id="rId9"/>
    </p:embeddedFont>
    <p:embeddedFont>
      <p:font typeface="Merriweather" panose="02020500000000000000" charset="0"/>
      <p:regular r:id="rId10"/>
      <p:bold r:id="rId11"/>
      <p:italic r:id="rId12"/>
      <p:boldItalic r:id="rId13"/>
    </p:embeddedFont>
    <p:embeddedFont>
      <p:font typeface="Roboto" panose="02020500000000000000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微軟正黑體" panose="020B0604030504040204" pitchFamily="34" charset="-120"/>
      <p:regular r:id="rId22"/>
      <p:bold r:id="rId23"/>
    </p:embeddedFont>
    <p:embeddedFont>
      <p:font typeface="微軟正黑體" panose="020B0604030504040204" pitchFamily="34" charset="-12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390fc2f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9390fc2f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390fc2f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9390fc2f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390fc2f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390fc2f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390fc2f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9390fc2f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87275" y="59605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HandWrite P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45"/>
            <a:ext cx="42426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6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第33組</a:t>
            </a:r>
            <a:endParaRPr sz="162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6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107501571 電機四B 陳哲安</a:t>
            </a:r>
            <a:endParaRPr sz="162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6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107501562 電機四B 鄧奕辰</a:t>
            </a:r>
            <a:endParaRPr sz="162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6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107501555 電機四B 羅威龍</a:t>
            </a:r>
            <a:endParaRPr sz="162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951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25" y="1889250"/>
            <a:ext cx="6967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證明擊中集合(hitting set problem)問題為NP問題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8775" y="2886775"/>
            <a:ext cx="6831600" cy="197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證明方式: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	已知點覆蓋問題為NPC問題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  <a:sym typeface="PMingLiu"/>
              </a:rPr>
              <a:t>	→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將點覆蓋問題規約到擊中集合問題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  <a:sym typeface="PMingLiu"/>
              </a:rPr>
              <a:t> 	→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擊中集合問題為NP問題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649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25" y="1995050"/>
            <a:ext cx="7904700" cy="183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給定一組集合 </a:t>
            </a: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  <a:sym typeface="PMingLiu"/>
              </a:rPr>
              <a:t>―― 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S = {S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1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,S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2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,S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3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,…,S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n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}，以及一個預算b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找到一個集合H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使得H與S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1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至S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n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的交集非空，H元素個數≦b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  <a:sym typeface="PMingLiu"/>
              </a:rPr>
              <a:t>→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 H即稱為S的一個擊中集合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95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Verdana"/>
              <a:buNone/>
            </a:pPr>
            <a:r>
              <a:rPr 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證明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25" y="1586975"/>
            <a:ext cx="6680400" cy="259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點覆蓋問題定義: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	給定圖G(V,E)、預算k，使得能從V中找到一個可以覆蓋所有邊的頂點集合U，且U的元素個數≦k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對於G的所有邊，e=(u,v)，設S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i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={u,v} </a:t>
            </a: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  <a:sym typeface="PMingLiu"/>
              </a:rPr>
              <a:t> 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  <a:sym typeface="PMingLiu"/>
              </a:rPr>
              <a:t>	→ 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{S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1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,S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2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,…,S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|E|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}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集合U與S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1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至S</a:t>
            </a:r>
            <a:r>
              <a:rPr lang="zh-TW" sz="2000" baseline="-25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|E|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交集非空</a:t>
            </a:r>
            <a:endParaRPr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86B505-D93F-43B0-9434-5A5F8E122CCD}"/>
              </a:ext>
            </a:extLst>
          </p:cNvPr>
          <p:cNvSpPr/>
          <p:nvPr/>
        </p:nvSpPr>
        <p:spPr>
          <a:xfrm>
            <a:off x="400493" y="1509623"/>
            <a:ext cx="6978502" cy="295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000" baseline="-25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~S</a:t>
            </a:r>
            <a:r>
              <a:rPr lang="en-US" altLang="zh-TW" sz="2000" baseline="-25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|E|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交集非空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v.s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與所有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000" baseline="-25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交集非空</a:t>
            </a:r>
          </a:p>
          <a:p>
            <a:pPr>
              <a:spcBef>
                <a:spcPts val="1080"/>
              </a:spcBef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等價</a:t>
            </a:r>
          </a:p>
          <a:p>
            <a:pPr marL="342900" indent="-342900" fontAlgn="base"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中至多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個元素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v.s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H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不超過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個元素</a:t>
            </a:r>
          </a:p>
          <a:p>
            <a:pPr>
              <a:spcBef>
                <a:spcPts val="1080"/>
              </a:spcBef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可將點覆蓋問題規約到擊中集合問題</a:t>
            </a:r>
          </a:p>
          <a:p>
            <a:pPr>
              <a:spcBef>
                <a:spcPts val="1080"/>
              </a:spcBef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擊中集合問題為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NPC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</a:p>
          <a:p>
            <a:pPr>
              <a:spcBef>
                <a:spcPts val="1080"/>
              </a:spcBef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擊中集合問題為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得證</a:t>
            </a:r>
          </a:p>
        </p:txBody>
      </p:sp>
    </p:spTree>
    <p:extLst>
      <p:ext uri="{BB962C8B-B14F-4D97-AF65-F5344CB8AC3E}">
        <p14:creationId xmlns:p14="http://schemas.microsoft.com/office/powerpoint/2010/main" val="37473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如螢幕大小 (16:9)</PresentationFormat>
  <Paragraphs>30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PMingLiu</vt:lpstr>
      <vt:lpstr>微軟正黑體</vt:lpstr>
      <vt:lpstr>微軟正黑體</vt:lpstr>
      <vt:lpstr>Merriweather</vt:lpstr>
      <vt:lpstr>Arial</vt:lpstr>
      <vt:lpstr>Roboto</vt:lpstr>
      <vt:lpstr>Verdana</vt:lpstr>
      <vt:lpstr>Paradigm</vt:lpstr>
      <vt:lpstr>HandWrite P</vt:lpstr>
      <vt:lpstr>題目</vt:lpstr>
      <vt:lpstr>定義</vt:lpstr>
      <vt:lpstr>證明</vt:lpstr>
      <vt:lpstr>PowerPoint 簡報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HandWrite P</dc:title>
  <cp:lastModifiedBy>陳哲安</cp:lastModifiedBy>
  <cp:revision>1</cp:revision>
  <dcterms:modified xsi:type="dcterms:W3CDTF">2022-05-10T05:48:35Z</dcterms:modified>
</cp:coreProperties>
</file>