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2773eacd_4_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2773eacd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2773eacd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2773eacd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2773eacd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2773eacd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2773eacd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2773eacd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2773eacd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2773eacd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2773eacd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2773eacd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第9次</a:t>
            </a:r>
            <a:r>
              <a:rPr lang="zh-TW"/>
              <a:t>演算法手寫作業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演習課報告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第35組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洪啟貿 蔡明翰 邱子恩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證明Convex Hull問題的問題下界為Omega(n log n)。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對於二維凸包，點可以落在一條拋物線上。在形成凸包後的那個圖像，每個點投影在x軸上必然有序的。最左邊的極點x值最小，最右的最大。所以相當於是一個排序問題。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由此可知，</a:t>
            </a:r>
            <a:r>
              <a:rPr lang="zh-TW" sz="1700"/>
              <a:t>排序問題∝凸包問題。</a:t>
            </a:r>
            <a:endParaRPr sz="17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350" y="2052650"/>
            <a:ext cx="3419600" cy="28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關於排序問題的最小下界Omega(nlogn)的產生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令</a:t>
            </a:r>
            <a:r>
              <a:rPr lang="zh-TW"/>
              <a:t>輸入n個值，則有n!種排法。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n!不同種輸入決定二元決策樹中n!個葉節點。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平衡樹具有最小的深度，故n!個葉節點的平衡樹深度為ceiling(log(n!))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log n! ≈ log   ej4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          ≈nlogn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	   ≈Omega(nlogn)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88" y="2507325"/>
            <a:ext cx="23336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Ans.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</a:t>
            </a:r>
            <a:r>
              <a:rPr lang="zh-TW"/>
              <a:t>前面可以得知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700"/>
              <a:t>排序問題∝凸包問題。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排序問題的最小下界為Omega(nlogn)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所以我們可以得證，凸包問題的最小下界為Omega(nlogn)。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