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Garamond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Y/p7eDtiifzQi330bqHduXn/4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aramond-bold.fntdata"/><Relationship Id="rId10" Type="http://schemas.openxmlformats.org/officeDocument/2006/relationships/font" Target="fonts/Garamond-regular.fntdata"/><Relationship Id="rId13" Type="http://schemas.openxmlformats.org/officeDocument/2006/relationships/font" Target="fonts/Garamond-boldItalic.fntdata"/><Relationship Id="rId12" Type="http://schemas.openxmlformats.org/officeDocument/2006/relationships/font" Target="fonts/Garamon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7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7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7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7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全景圖片 (含標題)">
  <p:cSld name="全景圖片 (含標題)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說明文字">
  <p:cSld name="標題與說明文字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17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標題)">
  <p:cSld name="引述 (含標題)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18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名片">
  <p:cSld name="引述名片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20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是非題">
  <p:cSld name="是非題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21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2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23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5" name="Google Shape;45;p10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1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1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9" name="Google Shape;59;p12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p1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9" name="Google Shape;69;p1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7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6.xml"/><Relationship Id="rId21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3.jpg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19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.xml"/><Relationship Id="rId1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6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第36組報告第九次</a:t>
            </a:r>
            <a:br>
              <a:rPr lang="en-US">
                <a:latin typeface="Garamond"/>
                <a:ea typeface="Garamond"/>
                <a:cs typeface="Garamond"/>
                <a:sym typeface="Garamond"/>
              </a:rPr>
            </a:br>
            <a:r>
              <a:rPr lang="en-US">
                <a:latin typeface="Garamond"/>
                <a:ea typeface="Garamond"/>
                <a:cs typeface="Garamond"/>
                <a:sym typeface="Garamond"/>
              </a:rPr>
              <a:t>手寫作業(S)小題</a:t>
            </a:r>
            <a:endParaRPr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陳彥禎 107503510</a:t>
            </a:r>
            <a:endParaRPr/>
          </a:p>
          <a:p>
            <a:pPr indent="0" lvl="0" marL="0" rtl="0" algn="ctr">
              <a:spcBef>
                <a:spcPts val="1020"/>
              </a:spcBef>
              <a:spcAft>
                <a:spcPts val="0"/>
              </a:spcAft>
              <a:buSzPts val="2415"/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湯哲瑋 107503516</a:t>
            </a:r>
            <a:endParaRPr/>
          </a:p>
          <a:p>
            <a:pPr indent="0" lvl="0" marL="0" rtl="0" algn="ctr">
              <a:spcBef>
                <a:spcPts val="1020"/>
              </a:spcBef>
              <a:spcAft>
                <a:spcPts val="0"/>
              </a:spcAft>
              <a:buSzPts val="2415"/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蔡昀達 107503527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Homework 9-S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S. 畫出merge sort演算法的三個元素(1,2,3)的decision tree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4920" y="740028"/>
            <a:ext cx="5928743" cy="54220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3"/>
          <p:cNvCxnSpPr/>
          <p:nvPr/>
        </p:nvCxnSpPr>
        <p:spPr>
          <a:xfrm flipH="1" rot="10800000">
            <a:off x="2031777" y="3429000"/>
            <a:ext cx="7855027" cy="22034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3"/>
          <p:cNvCxnSpPr/>
          <p:nvPr/>
        </p:nvCxnSpPr>
        <p:spPr>
          <a:xfrm>
            <a:off x="2031777" y="3429000"/>
            <a:ext cx="0" cy="878595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p3"/>
          <p:cNvSpPr txBox="1"/>
          <p:nvPr/>
        </p:nvSpPr>
        <p:spPr>
          <a:xfrm>
            <a:off x="9340668" y="3509982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開始比大小</a:t>
            </a:r>
            <a:endParaRPr sz="180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3943" y="1910526"/>
            <a:ext cx="4031699" cy="403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/>
          <p:nvPr>
            <p:ph type="title"/>
          </p:nvPr>
        </p:nvSpPr>
        <p:spPr>
          <a:xfrm>
            <a:off x="1295401" y="701035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ANS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173" name="Google Shape;173;p4"/>
          <p:cNvGrpSpPr/>
          <p:nvPr/>
        </p:nvGrpSpPr>
        <p:grpSpPr>
          <a:xfrm>
            <a:off x="9115325" y="3338111"/>
            <a:ext cx="1435867" cy="1542420"/>
            <a:chOff x="9115325" y="3338111"/>
            <a:chExt cx="1435867" cy="1542420"/>
          </a:xfrm>
        </p:grpSpPr>
        <p:sp>
          <p:nvSpPr>
            <p:cNvPr id="174" name="Google Shape;174;p4"/>
            <p:cNvSpPr/>
            <p:nvPr/>
          </p:nvSpPr>
          <p:spPr>
            <a:xfrm>
              <a:off x="9115325" y="3338111"/>
              <a:ext cx="358967" cy="361450"/>
            </a:xfrm>
            <a:prstGeom prst="roundRect">
              <a:avLst>
                <a:gd fmla="val 16667" name="adj"/>
              </a:avLst>
            </a:prstGeom>
            <a:solidFill>
              <a:srgbClr val="D47E76"/>
            </a:solidFill>
            <a:ln cap="flat" cmpd="sng" w="15875">
              <a:solidFill>
                <a:srgbClr val="E2A9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1</a:t>
              </a: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9653775" y="3338111"/>
              <a:ext cx="358967" cy="361450"/>
            </a:xfrm>
            <a:prstGeom prst="roundRect">
              <a:avLst>
                <a:gd fmla="val 16667" name="adj"/>
              </a:avLst>
            </a:prstGeom>
            <a:solidFill>
              <a:srgbClr val="D47E76"/>
            </a:solidFill>
            <a:ln cap="flat" cmpd="sng" w="15875">
              <a:solidFill>
                <a:srgbClr val="E2A9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2</a:t>
              </a: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0192225" y="3338111"/>
              <a:ext cx="358967" cy="361450"/>
            </a:xfrm>
            <a:prstGeom prst="roundRect">
              <a:avLst>
                <a:gd fmla="val 16667" name="adj"/>
              </a:avLst>
            </a:prstGeom>
            <a:solidFill>
              <a:srgbClr val="D47E76"/>
            </a:solidFill>
            <a:ln cap="flat" cmpd="sng" w="15875">
              <a:solidFill>
                <a:srgbClr val="E2A9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3</a:t>
              </a: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177" name="Google Shape;177;p4"/>
            <p:cNvCxnSpPr>
              <a:stCxn id="174" idx="2"/>
            </p:cNvCxnSpPr>
            <p:nvPr/>
          </p:nvCxnSpPr>
          <p:spPr>
            <a:xfrm>
              <a:off x="9294809" y="3699561"/>
              <a:ext cx="261300" cy="453600"/>
            </a:xfrm>
            <a:prstGeom prst="straightConnector1">
              <a:avLst/>
            </a:prstGeom>
            <a:solidFill>
              <a:srgbClr val="D47E76"/>
            </a:solidFill>
            <a:ln cap="flat" cmpd="sng" w="9525">
              <a:solidFill>
                <a:srgbClr val="E2A9A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8" name="Google Shape;178;p4"/>
            <p:cNvCxnSpPr>
              <a:stCxn id="175" idx="2"/>
            </p:cNvCxnSpPr>
            <p:nvPr/>
          </p:nvCxnSpPr>
          <p:spPr>
            <a:xfrm flipH="1">
              <a:off x="9567159" y="3699561"/>
              <a:ext cx="266100" cy="453600"/>
            </a:xfrm>
            <a:prstGeom prst="straightConnector1">
              <a:avLst/>
            </a:prstGeom>
            <a:solidFill>
              <a:srgbClr val="D47E76"/>
            </a:solidFill>
            <a:ln cap="flat" cmpd="sng" w="9525">
              <a:solidFill>
                <a:srgbClr val="E2A9A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9" name="Google Shape;179;p4"/>
            <p:cNvSpPr/>
            <p:nvPr/>
          </p:nvSpPr>
          <p:spPr>
            <a:xfrm>
              <a:off x="9208049" y="4154243"/>
              <a:ext cx="717934" cy="297288"/>
            </a:xfrm>
            <a:prstGeom prst="roundRect">
              <a:avLst>
                <a:gd fmla="val 16667" name="adj"/>
              </a:avLst>
            </a:prstGeom>
            <a:solidFill>
              <a:srgbClr val="D47E76"/>
            </a:solidFill>
            <a:ln cap="flat" cmpd="sng" w="15875">
              <a:solidFill>
                <a:srgbClr val="E2A9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2   1</a:t>
              </a: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180" name="Google Shape;180;p4"/>
            <p:cNvCxnSpPr>
              <a:stCxn id="176" idx="2"/>
            </p:cNvCxnSpPr>
            <p:nvPr/>
          </p:nvCxnSpPr>
          <p:spPr>
            <a:xfrm flipH="1">
              <a:off x="9831709" y="3699561"/>
              <a:ext cx="540000" cy="1180800"/>
            </a:xfrm>
            <a:prstGeom prst="straightConnector1">
              <a:avLst/>
            </a:prstGeom>
            <a:solidFill>
              <a:srgbClr val="D47E76"/>
            </a:solidFill>
            <a:ln cap="flat" cmpd="sng" w="9525">
              <a:solidFill>
                <a:srgbClr val="E2A9A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4"/>
            <p:cNvCxnSpPr>
              <a:stCxn id="179" idx="2"/>
            </p:cNvCxnSpPr>
            <p:nvPr/>
          </p:nvCxnSpPr>
          <p:spPr>
            <a:xfrm>
              <a:off x="9567016" y="4451531"/>
              <a:ext cx="266100" cy="429000"/>
            </a:xfrm>
            <a:prstGeom prst="straightConnector1">
              <a:avLst/>
            </a:prstGeom>
            <a:solidFill>
              <a:srgbClr val="D47E76"/>
            </a:solidFill>
            <a:ln cap="flat" cmpd="sng" w="9525">
              <a:solidFill>
                <a:srgbClr val="E2A9A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82" name="Google Shape;182;p4"/>
          <p:cNvGrpSpPr/>
          <p:nvPr/>
        </p:nvGrpSpPr>
        <p:grpSpPr>
          <a:xfrm>
            <a:off x="1462944" y="3292105"/>
            <a:ext cx="1435867" cy="1542420"/>
            <a:chOff x="936434" y="991518"/>
            <a:chExt cx="1435867" cy="1542420"/>
          </a:xfrm>
        </p:grpSpPr>
        <p:sp>
          <p:nvSpPr>
            <p:cNvPr id="183" name="Google Shape;183;p4"/>
            <p:cNvSpPr/>
            <p:nvPr/>
          </p:nvSpPr>
          <p:spPr>
            <a:xfrm>
              <a:off x="936434" y="991518"/>
              <a:ext cx="358967" cy="361450"/>
            </a:xfrm>
            <a:prstGeom prst="roundRect">
              <a:avLst>
                <a:gd fmla="val 16667" name="adj"/>
              </a:avLst>
            </a:prstGeom>
            <a:solidFill>
              <a:srgbClr val="D47E76"/>
            </a:solidFill>
            <a:ln cap="flat" cmpd="sng" w="15875">
              <a:solidFill>
                <a:srgbClr val="E2A9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1</a:t>
              </a: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1474884" y="991518"/>
              <a:ext cx="358967" cy="361450"/>
            </a:xfrm>
            <a:prstGeom prst="roundRect">
              <a:avLst>
                <a:gd fmla="val 16667" name="adj"/>
              </a:avLst>
            </a:prstGeom>
            <a:solidFill>
              <a:srgbClr val="D47E76"/>
            </a:solidFill>
            <a:ln cap="flat" cmpd="sng" w="15875">
              <a:solidFill>
                <a:srgbClr val="E2A9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2</a:t>
              </a: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2013334" y="991518"/>
              <a:ext cx="358967" cy="361450"/>
            </a:xfrm>
            <a:prstGeom prst="roundRect">
              <a:avLst>
                <a:gd fmla="val 16667" name="adj"/>
              </a:avLst>
            </a:prstGeom>
            <a:solidFill>
              <a:srgbClr val="D47E76"/>
            </a:solidFill>
            <a:ln cap="flat" cmpd="sng" w="15875">
              <a:solidFill>
                <a:srgbClr val="E2A9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3</a:t>
              </a: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186" name="Google Shape;186;p4"/>
            <p:cNvCxnSpPr>
              <a:stCxn id="183" idx="2"/>
            </p:cNvCxnSpPr>
            <p:nvPr/>
          </p:nvCxnSpPr>
          <p:spPr>
            <a:xfrm>
              <a:off x="1115918" y="1352968"/>
              <a:ext cx="261300" cy="453600"/>
            </a:xfrm>
            <a:prstGeom prst="straightConnector1">
              <a:avLst/>
            </a:prstGeom>
            <a:noFill/>
            <a:ln cap="flat" cmpd="sng" w="9525">
              <a:solidFill>
                <a:srgbClr val="E2A9A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4"/>
            <p:cNvCxnSpPr>
              <a:stCxn id="184" idx="2"/>
            </p:cNvCxnSpPr>
            <p:nvPr/>
          </p:nvCxnSpPr>
          <p:spPr>
            <a:xfrm flipH="1">
              <a:off x="1388268" y="1352968"/>
              <a:ext cx="266100" cy="453600"/>
            </a:xfrm>
            <a:prstGeom prst="straightConnector1">
              <a:avLst/>
            </a:prstGeom>
            <a:noFill/>
            <a:ln cap="flat" cmpd="sng" w="9525">
              <a:solidFill>
                <a:srgbClr val="E2A9A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8" name="Google Shape;188;p4"/>
            <p:cNvSpPr/>
            <p:nvPr/>
          </p:nvSpPr>
          <p:spPr>
            <a:xfrm>
              <a:off x="1029158" y="1807650"/>
              <a:ext cx="717934" cy="297288"/>
            </a:xfrm>
            <a:prstGeom prst="roundRect">
              <a:avLst>
                <a:gd fmla="val 16667" name="adj"/>
              </a:avLst>
            </a:prstGeom>
            <a:solidFill>
              <a:srgbClr val="D47E76"/>
            </a:solidFill>
            <a:ln cap="flat" cmpd="sng" w="15875">
              <a:solidFill>
                <a:srgbClr val="E2A9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1   2</a:t>
              </a: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189" name="Google Shape;189;p4"/>
            <p:cNvCxnSpPr>
              <a:stCxn id="185" idx="2"/>
            </p:cNvCxnSpPr>
            <p:nvPr/>
          </p:nvCxnSpPr>
          <p:spPr>
            <a:xfrm flipH="1">
              <a:off x="1665418" y="1352968"/>
              <a:ext cx="527400" cy="1180800"/>
            </a:xfrm>
            <a:prstGeom prst="straightConnector1">
              <a:avLst/>
            </a:prstGeom>
            <a:noFill/>
            <a:ln cap="flat" cmpd="sng" w="9525">
              <a:solidFill>
                <a:srgbClr val="E2A9A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0" name="Google Shape;190;p4"/>
            <p:cNvCxnSpPr>
              <a:stCxn id="188" idx="2"/>
            </p:cNvCxnSpPr>
            <p:nvPr/>
          </p:nvCxnSpPr>
          <p:spPr>
            <a:xfrm>
              <a:off x="1388125" y="2104938"/>
              <a:ext cx="266100" cy="429000"/>
            </a:xfrm>
            <a:prstGeom prst="straightConnector1">
              <a:avLst/>
            </a:prstGeom>
            <a:noFill/>
            <a:ln cap="flat" cmpd="sng" w="9525">
              <a:solidFill>
                <a:srgbClr val="E2A9A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1" name="Google Shape;191;p4"/>
          <p:cNvSpPr/>
          <p:nvPr/>
        </p:nvSpPr>
        <p:spPr>
          <a:xfrm>
            <a:off x="2159306" y="1989880"/>
            <a:ext cx="2765234" cy="1039759"/>
          </a:xfrm>
          <a:custGeom>
            <a:rect b="b" l="l" r="r" t="t"/>
            <a:pathLst>
              <a:path extrusionOk="0" h="1039759" w="2765234">
                <a:moveTo>
                  <a:pt x="0" y="1039759"/>
                </a:moveTo>
                <a:cubicBezTo>
                  <a:pt x="281848" y="570624"/>
                  <a:pt x="563697" y="101489"/>
                  <a:pt x="1024569" y="15190"/>
                </a:cubicBezTo>
                <a:cubicBezTo>
                  <a:pt x="1485441" y="-71109"/>
                  <a:pt x="2125337" y="225428"/>
                  <a:pt x="2765234" y="521966"/>
                </a:cubicBezTo>
              </a:path>
            </a:pathLst>
          </a:custGeom>
          <a:noFill/>
          <a:ln cap="flat" cmpd="sng" w="15875">
            <a:solidFill>
              <a:srgbClr val="E2A9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6466901" y="2043804"/>
            <a:ext cx="3349128" cy="919733"/>
          </a:xfrm>
          <a:custGeom>
            <a:rect b="b" l="l" r="r" t="t"/>
            <a:pathLst>
              <a:path extrusionOk="0" h="919733" w="3349128">
                <a:moveTo>
                  <a:pt x="3349128" y="919733"/>
                </a:moveTo>
                <a:cubicBezTo>
                  <a:pt x="3044328" y="509355"/>
                  <a:pt x="2739528" y="98977"/>
                  <a:pt x="2181340" y="16350"/>
                </a:cubicBezTo>
                <a:cubicBezTo>
                  <a:pt x="1623152" y="-66277"/>
                  <a:pt x="811576" y="178848"/>
                  <a:pt x="0" y="423974"/>
                </a:cubicBezTo>
              </a:path>
            </a:pathLst>
          </a:custGeom>
          <a:noFill/>
          <a:ln cap="flat" cmpd="sng" w="15875">
            <a:solidFill>
              <a:srgbClr val="E2A9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t/>
            </a:r>
            <a:endParaRPr/>
          </a:p>
        </p:txBody>
      </p:sp>
      <p:sp>
        <p:nvSpPr>
          <p:cNvPr id="198" name="Google Shape;198;p5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20"/>
              <a:buNone/>
            </a:pPr>
            <a:r>
              <a:rPr lang="en-US" sz="8800">
                <a:latin typeface="Garamond"/>
                <a:ea typeface="Garamond"/>
                <a:cs typeface="Garamond"/>
                <a:sym typeface="Garamond"/>
              </a:rPr>
              <a:t>Thank you!</a:t>
            </a:r>
            <a:endParaRPr sz="88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有機">
  <a:themeElements>
    <a:clrScheme name="有機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2022-03-06T05:32:13Z</dcterms:created>
  <dc:creator>蔡昀達 (107503527)</dc:creator>
</cp:coreProperties>
</file>