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1aea80e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71aea80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1aea80e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71aea80e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1aea80e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1aea80e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71aea80e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71aea80e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1aea80e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71aea80e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72d850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72d850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演算法報告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程式作業第2題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41900" y="3707375"/>
            <a:ext cx="4477200" cy="1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第38組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資工二B  109502571  張志愷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資工二B  109502572  張子佑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資工二B  109502573  謝振杰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作業題目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42325" y="1291050"/>
            <a:ext cx="72942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第一行為測資組數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每組第一行會告訴你需要偷的總價值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及屋子內有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個物品。第二行會有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個數，由大到小告訴你物品價值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皆屬於整數，不大於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依照輸入順序，輸出選擇了哪些價值的物品，如果無法達成目標，需要告知無法達成目標。若有多組合可以滿足要求，則輸出第一種可行的組合即可</a:t>
            </a:r>
            <a:endParaRPr sz="14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46375"/>
            <a:ext cx="70389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範例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25" y="1298400"/>
            <a:ext cx="3200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65121" l="0" r="0" t="17811"/>
          <a:stretch/>
        </p:blipFill>
        <p:spPr>
          <a:xfrm>
            <a:off x="5016075" y="1983700"/>
            <a:ext cx="3031550" cy="2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48480" l="0" r="0" t="34452"/>
          <a:stretch/>
        </p:blipFill>
        <p:spPr>
          <a:xfrm>
            <a:off x="5016075" y="2477162"/>
            <a:ext cx="3031550" cy="2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35132" l="0" r="0" t="47800"/>
          <a:stretch/>
        </p:blipFill>
        <p:spPr>
          <a:xfrm>
            <a:off x="5016075" y="2934059"/>
            <a:ext cx="3031550" cy="2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b="20998" l="0" r="0" t="61933"/>
          <a:stretch/>
        </p:blipFill>
        <p:spPr>
          <a:xfrm>
            <a:off x="5016075" y="3406625"/>
            <a:ext cx="3031550" cy="2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4">
            <a:alphaModFix/>
          </a:blip>
          <a:srcRect b="0" l="0" r="0" t="78228"/>
          <a:stretch/>
        </p:blipFill>
        <p:spPr>
          <a:xfrm>
            <a:off x="5016075" y="3852525"/>
            <a:ext cx="3031550" cy="3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程式碼(輸入)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5758850" y="1567550"/>
            <a:ext cx="303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輸入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k :測資數量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t  :價值總和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n :物件數量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sum : 價值總和(偷到的)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vector&lt;int&gt;: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objs  :各物件價值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ans    :答案</a:t>
            </a:r>
            <a:endParaRPr sz="180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88" y="1413425"/>
            <a:ext cx="51720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程式碼(迴圈邏輯)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5213150" y="1087713"/>
            <a:ext cx="36921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/>
              <a:t>迴圈運算:</a:t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50"/>
              <a:t>1. 宣告一個vector叫做ans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50"/>
              <a:t>2. 使用一個迴圈走訪每個物件如果物件的價值+在ans中所有物件的價值沒超過目標，就把該物件放入ans中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50"/>
              <a:t>3. 檢查在ans中的物件總價值是否等於目標，如果小於就將價值最高的物件移除並</a:t>
            </a:r>
            <a:r>
              <a:rPr lang="zh-TW" sz="1350"/>
              <a:t>清空ans</a:t>
            </a:r>
            <a:r>
              <a:rPr lang="zh-TW" sz="1350"/>
              <a:t>回到步驟2，但如果總物件已經只剩一個就跳出迴圈</a:t>
            </a:r>
            <a:endParaRPr sz="135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00" y="991300"/>
            <a:ext cx="3992450" cy="39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程式碼(輸出)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5457000" y="1307850"/>
            <a:ext cx="32511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如果在ans中的總物件價值等於目標輸出所有在ans中的物件，否則輸出impossible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16991" t="0"/>
          <a:stretch/>
        </p:blipFill>
        <p:spPr>
          <a:xfrm>
            <a:off x="350575" y="1307850"/>
            <a:ext cx="4816150" cy="31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2262600" y="1940700"/>
            <a:ext cx="461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謝謝大家</a:t>
            </a:r>
            <a:endParaRPr sz="7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