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df3aff9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7df3aff9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3e0d4ec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3e0d4ec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演算法HW 3.3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第3組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林昱辰 107501556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吳奕陞 109521038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王子穎 109521134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3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題目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9950"/>
            <a:ext cx="8839204" cy="1691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875" y="853675"/>
            <a:ext cx="6412250" cy="34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