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4B5C5-F756-4FFA-AEE3-64561B21E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2251BC-55F8-4841-855B-B2DC6F821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924381-2AAB-4035-9497-6FE2B4C4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ECCC-400B-48E4-8012-64667E3E4E90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9F86C-6CF8-49AE-AC9F-6FB63DA2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45891E-DCEE-49A5-BA87-5E35BDE5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6929-23A6-4920-A648-732DA1E5BD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3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90FF5-0A1B-4879-83C2-493C2BD1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226D0-0ED9-4FFD-8A9B-DE087A69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DBBE48-CA8E-4C1A-9527-F406A915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ECCC-400B-48E4-8012-64667E3E4E90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1B2FFC-B2B4-4742-9F62-F6901663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8F53B1-8EBE-405C-9081-4BFC69F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6929-23A6-4920-A648-732DA1E5BD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89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0B01F3-F35A-4A34-AF13-B3CE75F86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6433C3-3ACC-49FF-80AE-FCAC54BC1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0780C4-D602-487A-991A-00971C4E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ECCC-400B-48E4-8012-64667E3E4E90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DBBB7F-786F-4C59-BCEB-EB841916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315EB1-48F3-45F4-83D3-C4A6ABB5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6929-23A6-4920-A648-732DA1E5BD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45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88D98-A942-4D2A-BEBE-2957703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B182ED-692C-489A-9305-C414487F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933964-8676-46FB-9CFC-D55221C5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ECCC-400B-48E4-8012-64667E3E4E90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BE6CC-22A6-4D9C-A0AB-DD64B3C0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F61AAC-E14B-4AD6-894F-BAE7508A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6929-23A6-4920-A648-732DA1E5BD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99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26107-8FAA-4029-9C7F-A7AA1263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13F9E4-F469-4209-993C-4D7530ABE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63BC59-71EE-43C9-9DC9-12B8D609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ECCC-400B-48E4-8012-64667E3E4E90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C888D4-9A21-41E3-9A98-7CC309F5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AC33B1-7DD1-4743-B9F0-78BA67BC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6929-23A6-4920-A648-732DA1E5BD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67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8C4C1-51CC-4439-AD39-C7A5A793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585A5C-12A8-479B-84C4-55E0334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8716F5-F09A-4EC5-94BB-93320F1C0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650991-C876-4A22-BED9-AC26D14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ECCC-400B-48E4-8012-64667E3E4E90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D9C62C-073F-4B8C-898B-5632C2FA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830FDD-7177-48EB-8A83-03658387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6929-23A6-4920-A648-732DA1E5BD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38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5DD0E-2D6A-48EF-80AD-5F180D2E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A8964-4E12-4AF8-B5F3-D86BD1739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FDDB96-E47B-4332-9794-248E622C7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686A45-A300-4054-9E1E-71BAF245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5B77B6-75AA-4229-BB5D-3EF7D1DE2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98F766-A864-4FAF-9F12-608C88D6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ECCC-400B-48E4-8012-64667E3E4E90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740A75F-6FEB-442D-989D-BDF43370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B37E0F-2DB2-4377-90C0-E9E0109B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6929-23A6-4920-A648-732DA1E5BD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1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19C8A-B043-46E5-B6F0-CB3DBF63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8A0EC8-C54C-42D5-B7E7-1B07482C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ECCC-400B-48E4-8012-64667E3E4E90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7ACE0F-2EC8-4AC9-93B0-B6D434B6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CA3578-5B08-4599-B4C4-B0246208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6929-23A6-4920-A648-732DA1E5BD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09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E58A05-8332-4FF5-8860-FC4DFD84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ECCC-400B-48E4-8012-64667E3E4E90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3574B0-8E30-433C-99FB-E694AB6E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4E99D2-DFE6-47BF-9792-B3A6F7A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6929-23A6-4920-A648-732DA1E5BD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94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72779-437F-4F99-B61C-229D0E89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2DA3E5-0CAF-4154-807B-F9788E41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B18028-C098-4AF1-901F-2948E135F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FBCF6B-7CB2-4375-BEAA-BC575E46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ECCC-400B-48E4-8012-64667E3E4E90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1317F2-FD7A-4B66-ABA7-45A7D4F2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DB8E73-A2B7-4DE7-B57F-8AC809CE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6929-23A6-4920-A648-732DA1E5BD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32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4E836-62D1-4A88-930C-124780CC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EBCF8F-31B3-43F9-9951-6605702F8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9BC899-91F7-489E-9465-3A5BCC0E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FA2AF7-DB22-4F60-99AC-A44A7D25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ECCC-400B-48E4-8012-64667E3E4E90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050300-4CFD-4D18-9205-1237FE26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6915BB-83BD-4022-B449-82B51BE6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6929-23A6-4920-A648-732DA1E5BD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78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9AEB07-BCAE-454D-92EC-C0CE94B8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F73B90-4493-490F-852F-D7DA6121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23EEC-3952-4FFF-BBAE-143D74007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ECCC-400B-48E4-8012-64667E3E4E90}" type="datetimeFigureOut">
              <a:rPr lang="zh-TW" altLang="en-US" smtClean="0"/>
              <a:t>2022/4/12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676B01-4ECC-4F4C-80E3-ABDFECC7D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509100-4460-4CCE-A66D-A6106EB43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6929-23A6-4920-A648-732DA1E5BD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50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9DB2F-3969-4C1D-8009-FBEE46321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演算法作業報告第</a:t>
            </a:r>
            <a:r>
              <a:rPr lang="en-US" altLang="zh-TW" dirty="0"/>
              <a:t>3.4</a:t>
            </a:r>
            <a:r>
              <a:rPr lang="zh-TW" altLang="en-US" dirty="0"/>
              <a:t>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861474-1278-402F-B09C-17B544521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zh-TW" altLang="en-US" dirty="0"/>
              <a:t>歐昱君、王怡文、劉彥廷</a:t>
            </a:r>
          </a:p>
        </p:txBody>
      </p:sp>
    </p:spTree>
    <p:extLst>
      <p:ext uri="{BB962C8B-B14F-4D97-AF65-F5344CB8AC3E}">
        <p14:creationId xmlns:p14="http://schemas.microsoft.com/office/powerpoint/2010/main" val="368855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0CF15-5044-4D81-B19A-804360B2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3F16EF9-64D9-4627-B033-C6AC4251A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H</a:t>
                </a:r>
                <a:r>
                  <a:rPr lang="zh-TW" altLang="en-US" dirty="0"/>
                  <a:t>閘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或稱為</a:t>
                </a:r>
                <a:r>
                  <a:rPr lang="en-US" altLang="zh-TW" dirty="0"/>
                  <a:t>Hadamard)</a:t>
                </a:r>
                <a:r>
                  <a:rPr lang="zh-TW" altLang="en-US" dirty="0"/>
                  <a:t>的么正矩陣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/>
                  <a:t>，請使用矩陣運算的方式說明</a:t>
                </a:r>
                <a:r>
                  <a:rPr lang="en-US" altLang="zh-TW" dirty="0"/>
                  <a:t>H</a:t>
                </a:r>
                <a:r>
                  <a:rPr lang="zh-TW" altLang="en-US" dirty="0"/>
                  <a:t>閘如何將</a:t>
                </a:r>
                <a:r>
                  <a:rPr lang="en-US" altLang="zh-TW" dirty="0"/>
                  <a:t>|0&gt;=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/>
                  <a:t>轉換為</a:t>
                </a:r>
                <a:r>
                  <a:rPr lang="en-US" altLang="zh-TW" dirty="0"/>
                  <a:t>|+&gt;=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/>
                  <a:t>，以及如何將</a:t>
                </a:r>
                <a:r>
                  <a:rPr lang="en-US" altLang="zh-TW" dirty="0"/>
                  <a:t>|1&gt;=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/>
                  <a:t>轉換為</a:t>
                </a:r>
                <a:r>
                  <a:rPr lang="en-US" altLang="zh-TW" dirty="0"/>
                  <a:t>|-&gt;=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3F16EF9-64D9-4627-B033-C6AC4251A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0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C3BD507-2879-4B76-8DCD-0692ECD8F3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2067"/>
                <a:ext cx="10515600" cy="5304896"/>
              </a:xfrm>
            </p:spPr>
            <p:txBody>
              <a:bodyPr/>
              <a:lstStyle/>
              <a:p>
                <a:r>
                  <a:rPr lang="zh-TW" altLang="en-US" dirty="0"/>
                  <a:t>將</a:t>
                </a:r>
                <a:r>
                  <a:rPr lang="en-US" altLang="zh-TW" dirty="0"/>
                  <a:t>|0&gt;</a:t>
                </a:r>
                <a:r>
                  <a:rPr lang="zh-TW" altLang="en-US" dirty="0"/>
                  <a:t>轉換為</a:t>
                </a:r>
                <a:r>
                  <a:rPr lang="en-US" altLang="zh-TW" dirty="0"/>
                  <a:t>|+&gt;=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將</a:t>
                </a:r>
                <a:r>
                  <a:rPr lang="en-US" altLang="zh-TW" dirty="0"/>
                  <a:t>|1&gt;</a:t>
                </a:r>
                <a:r>
                  <a:rPr lang="zh-TW" altLang="en-US" dirty="0"/>
                  <a:t>轉換為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|</m:t>
                    </m:r>
                    <m:r>
                      <m:rPr>
                        <m:nor/>
                      </m:rPr>
                      <a:rPr lang="en-US" altLang="zh-TW" b="0" i="0" dirty="0" smtClean="0"/>
                      <m:t>−</m:t>
                    </m:r>
                    <m:r>
                      <m:rPr>
                        <m:nor/>
                      </m:rPr>
                      <a:rPr lang="en-US" altLang="zh-TW" dirty="0" smtClean="0"/>
                      <m:t>&gt;=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&gt;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C3BD507-2879-4B76-8DCD-0692ECD8F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2067"/>
                <a:ext cx="10515600" cy="5304896"/>
              </a:xfrm>
              <a:blipFill>
                <a:blip r:embed="rId2"/>
                <a:stretch>
                  <a:fillRect l="-1043" t="-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21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42B449-EBBB-48E4-8DC2-FAB2B0FAE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867" y="165732"/>
                <a:ext cx="11870266" cy="361040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(135°)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(135°)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⁡(135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(135°)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Householder transformation</a:t>
                </a:r>
                <a:r>
                  <a:rPr lang="zh-TW" altLang="en-US" dirty="0"/>
                  <a:t>，又稱初等反射</a:t>
                </a:r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(135°)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(135°)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⁡(135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(135°)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dirty="0"/>
                  <a:t>，旋轉矩陣，逆時針旋轉</a:t>
                </a:r>
                <a:r>
                  <a:rPr lang="en-US" altLang="zh-TW" dirty="0"/>
                  <a:t>135</a:t>
                </a:r>
                <a:r>
                  <a:rPr lang="zh-TW" altLang="en-US" dirty="0"/>
                  <a:t>度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42B449-EBBB-48E4-8DC2-FAB2B0FAE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867" y="165732"/>
                <a:ext cx="11870266" cy="36104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23D8F58-1A4B-4C5B-81D1-0F977238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886200"/>
            <a:ext cx="3783864" cy="26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1">
            <a:extLst>
              <a:ext uri="{FF2B5EF4-FFF2-40B4-BE49-F238E27FC236}">
                <a16:creationId xmlns:a16="http://schemas.microsoft.com/office/drawing/2014/main" id="{63ED59A2-7428-4FE5-B47C-B947ECE06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0"/>
          <a:stretch/>
        </p:blipFill>
        <p:spPr bwMode="auto">
          <a:xfrm>
            <a:off x="4207931" y="3886198"/>
            <a:ext cx="3280309" cy="269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B72B835-F300-452D-9C00-6D2443799F1D}"/>
              </a:ext>
            </a:extLst>
          </p:cNvPr>
          <p:cNvSpPr txBox="1"/>
          <p:nvPr/>
        </p:nvSpPr>
        <p:spPr>
          <a:xfrm>
            <a:off x="7789333" y="4541701"/>
            <a:ext cx="3678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/>
              <a:t>Hadamard Gate</a:t>
            </a:r>
            <a:r>
              <a:rPr lang="zh-TW" altLang="en-US" sz="2800" dirty="0"/>
              <a:t>，的運作就是先做旋轉</a:t>
            </a:r>
            <a:r>
              <a:rPr lang="en-US" altLang="zh-TW" sz="2800" dirty="0"/>
              <a:t>135</a:t>
            </a:r>
            <a:r>
              <a:rPr lang="zh-TW" altLang="en-US" sz="2800" dirty="0"/>
              <a:t>度在對</a:t>
            </a:r>
            <a:r>
              <a:rPr lang="en-US" altLang="zh-TW" sz="2800" dirty="0"/>
              <a:t>Y</a:t>
            </a:r>
            <a:r>
              <a:rPr lang="zh-TW" altLang="en-US" sz="2800" dirty="0"/>
              <a:t>軸做反射。</a:t>
            </a:r>
          </a:p>
        </p:txBody>
      </p:sp>
    </p:spTree>
    <p:extLst>
      <p:ext uri="{BB962C8B-B14F-4D97-AF65-F5344CB8AC3E}">
        <p14:creationId xmlns:p14="http://schemas.microsoft.com/office/powerpoint/2010/main" val="243535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79B30-0FCD-4A12-83B0-CEDCB4B8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[1,0]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1B9CE7-85CE-4E59-88D5-847D94C1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02" y="1802286"/>
            <a:ext cx="4355098" cy="42793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4F3F5CF-6BA3-49B5-9B12-417C279A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32" y="467994"/>
            <a:ext cx="5249334" cy="59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3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79B30-0FCD-4A12-83B0-CEDCB4B8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[0,1]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5AC043-8A8E-4EF3-892F-A594D303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1801"/>
            <a:ext cx="4343400" cy="42417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A90983E-0687-424F-8E03-A703A42A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334" y="320925"/>
            <a:ext cx="5021865" cy="5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5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164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演算法作業報告第3.4題</vt:lpstr>
      <vt:lpstr>問題</vt:lpstr>
      <vt:lpstr>PowerPoint 簡報</vt:lpstr>
      <vt:lpstr>PowerPoint 簡報</vt:lpstr>
      <vt:lpstr>[1,0]</vt:lpstr>
      <vt:lpstr>[0,1]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演算法作業報告第3.4題</dc:title>
  <dc:creator>王怡文 (108201529)</dc:creator>
  <cp:lastModifiedBy>nuko7055</cp:lastModifiedBy>
  <cp:revision>12</cp:revision>
  <dcterms:created xsi:type="dcterms:W3CDTF">2022-04-10T10:35:51Z</dcterms:created>
  <dcterms:modified xsi:type="dcterms:W3CDTF">2022-04-11T22:25:47Z</dcterms:modified>
</cp:coreProperties>
</file>