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Kosugi Maru" panose="02020500000000000000" charset="-120"/>
      <p:regular r:id="rId9"/>
    </p:embeddedFont>
    <p:embeddedFont>
      <p:font typeface="Economica" panose="02020500000000000000" charset="0"/>
      <p:regular r:id="rId10"/>
      <p:bold r:id="rId11"/>
      <p:italic r:id="rId12"/>
      <p:boldItalic r:id="rId13"/>
    </p:embeddedFont>
    <p:embeddedFont>
      <p:font typeface="Open Sans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c7b3168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c7b3168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c7b31687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c7b31687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c7b31687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c7b31687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c7b31687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c7b31687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c7b3168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c7b3168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0345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作業1.4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812150" y="2834125"/>
            <a:ext cx="2936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Kosugi Maru"/>
                <a:ea typeface="Kosugi Maru"/>
                <a:cs typeface="Kosugi Maru"/>
                <a:sym typeface="Kosugi Maru"/>
              </a:rPr>
              <a:t>第46組</a:t>
            </a:r>
            <a:endParaRPr sz="3000">
              <a:latin typeface="Kosugi Maru"/>
              <a:ea typeface="Kosugi Maru"/>
              <a:cs typeface="Kosugi Maru"/>
              <a:sym typeface="Kosugi Maru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osugi Maru"/>
                <a:ea typeface="Kosugi Maru"/>
                <a:cs typeface="Kosugi Maru"/>
                <a:sym typeface="Kosugi Maru"/>
              </a:rPr>
              <a:t>107601544王澔翔</a:t>
            </a:r>
            <a:endParaRPr sz="2000">
              <a:latin typeface="Kosugi Maru"/>
              <a:ea typeface="Kosugi Maru"/>
              <a:cs typeface="Kosugi Maru"/>
              <a:sym typeface="Kosugi Mar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osugi Maru"/>
                <a:ea typeface="Kosugi Maru"/>
                <a:cs typeface="Kosugi Maru"/>
                <a:sym typeface="Kosugi Maru"/>
              </a:rPr>
              <a:t>107601535廖柏翰</a:t>
            </a:r>
            <a:endParaRPr sz="2000">
              <a:latin typeface="Kosugi Maru"/>
              <a:ea typeface="Kosugi Maru"/>
              <a:cs typeface="Kosugi Maru"/>
              <a:sym typeface="Kosugi Mar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Kosugi Maru"/>
                <a:ea typeface="Kosugi Maru"/>
                <a:cs typeface="Kosugi Maru"/>
                <a:sym typeface="Kosugi Maru"/>
              </a:rPr>
              <a:t>110522113張毓修</a:t>
            </a:r>
            <a:endParaRPr sz="2000"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題目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請寫出量子程式用以建構一個包含3個量子位元及3個古典位元的量子線路物件，其中量子位元均進行測量並儲存於古典位元中。以文字模式顯示量子線路，然後使用量子電腦模擬器執行這個量子線路1000次，最後顯示所有量子位元測量出的量子狀態的計數次數。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25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流程圖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143225" y="1311963"/>
            <a:ext cx="6857550" cy="3369388"/>
            <a:chOff x="1214425" y="1184888"/>
            <a:chExt cx="6857550" cy="3369388"/>
          </a:xfrm>
        </p:grpSpPr>
        <p:sp>
          <p:nvSpPr>
            <p:cNvPr id="76" name="Google Shape;76;p15"/>
            <p:cNvSpPr/>
            <p:nvPr/>
          </p:nvSpPr>
          <p:spPr>
            <a:xfrm>
              <a:off x="1694100" y="1440725"/>
              <a:ext cx="1016496" cy="320004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start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095575" y="1184888"/>
              <a:ext cx="1976400" cy="57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顯示測量結果</a:t>
              </a:r>
              <a:endParaRPr sz="1000"/>
            </a:p>
          </p:txBody>
        </p:sp>
        <p:cxnSp>
          <p:nvCxnSpPr>
            <p:cNvPr id="78" name="Google Shape;78;p15"/>
            <p:cNvCxnSpPr/>
            <p:nvPr/>
          </p:nvCxnSpPr>
          <p:spPr>
            <a:xfrm>
              <a:off x="2202350" y="1760725"/>
              <a:ext cx="0" cy="36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" name="Google Shape;79;p15"/>
            <p:cNvSpPr/>
            <p:nvPr/>
          </p:nvSpPr>
          <p:spPr>
            <a:xfrm>
              <a:off x="1214425" y="2110338"/>
              <a:ext cx="1975800" cy="57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建構IBM QASM量子電腦模擬器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639925" y="1184888"/>
              <a:ext cx="1976400" cy="57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取得執行相關資訊並取出測量結果計數</a:t>
              </a:r>
              <a:endParaRPr sz="10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214450" y="3037175"/>
              <a:ext cx="1975800" cy="57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建構一個包含3個量子位元及3個古典位元的量子線路物件</a:t>
              </a:r>
              <a:endParaRPr sz="10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640075" y="2108413"/>
              <a:ext cx="1976400" cy="57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執行量子線路1000次並將測量結果存入古典位元</a:t>
              </a:r>
              <a:endParaRPr sz="10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575525" y="2108413"/>
              <a:ext cx="1016496" cy="320004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end</a:t>
              </a:r>
              <a:endParaRPr/>
            </a:p>
          </p:txBody>
        </p:sp>
        <p:cxnSp>
          <p:nvCxnSpPr>
            <p:cNvPr id="84" name="Google Shape;84;p15"/>
            <p:cNvCxnSpPr>
              <a:stCxn id="82" idx="0"/>
              <a:endCxn id="80" idx="2"/>
            </p:cNvCxnSpPr>
            <p:nvPr/>
          </p:nvCxnSpPr>
          <p:spPr>
            <a:xfrm rot="10800000">
              <a:off x="4628275" y="1761013"/>
              <a:ext cx="0" cy="34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Google Shape;85;p15"/>
            <p:cNvCxnSpPr>
              <a:stCxn id="77" idx="2"/>
              <a:endCxn id="83" idx="0"/>
            </p:cNvCxnSpPr>
            <p:nvPr/>
          </p:nvCxnSpPr>
          <p:spPr>
            <a:xfrm>
              <a:off x="7083775" y="1760888"/>
              <a:ext cx="0" cy="34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Google Shape;86;p15"/>
            <p:cNvSpPr/>
            <p:nvPr/>
          </p:nvSpPr>
          <p:spPr>
            <a:xfrm>
              <a:off x="3639925" y="3037764"/>
              <a:ext cx="1976400" cy="57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000">
                  <a:solidFill>
                    <a:schemeClr val="dk1"/>
                  </a:solidFill>
                </a:rPr>
                <a:t>轉換編譯量子線路</a:t>
              </a: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214450" y="3977075"/>
              <a:ext cx="1975800" cy="57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量子線路中加入測量單元，並將結果儲存在古典位元。 </a:t>
              </a:r>
              <a:endParaRPr sz="1000"/>
            </a:p>
          </p:txBody>
        </p:sp>
        <p:cxnSp>
          <p:nvCxnSpPr>
            <p:cNvPr id="88" name="Google Shape;88;p15"/>
            <p:cNvCxnSpPr/>
            <p:nvPr/>
          </p:nvCxnSpPr>
          <p:spPr>
            <a:xfrm>
              <a:off x="2202350" y="3614375"/>
              <a:ext cx="0" cy="36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2202325" y="2687550"/>
              <a:ext cx="0" cy="36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3654050" y="3977675"/>
              <a:ext cx="1976400" cy="57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</a:rPr>
                <a:t>以文字模式顯示量子線路</a:t>
              </a:r>
              <a:endParaRPr sz="1000"/>
            </a:p>
          </p:txBody>
        </p:sp>
        <p:cxnSp>
          <p:nvCxnSpPr>
            <p:cNvPr id="91" name="Google Shape;91;p15"/>
            <p:cNvCxnSpPr/>
            <p:nvPr/>
          </p:nvCxnSpPr>
          <p:spPr>
            <a:xfrm rot="10800000" flipH="1">
              <a:off x="4628125" y="2674164"/>
              <a:ext cx="300" cy="3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5"/>
            <p:cNvCxnSpPr/>
            <p:nvPr/>
          </p:nvCxnSpPr>
          <p:spPr>
            <a:xfrm rot="10800000" flipH="1">
              <a:off x="4627975" y="3613664"/>
              <a:ext cx="300" cy="35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5"/>
            <p:cNvCxnSpPr>
              <a:stCxn id="87" idx="3"/>
              <a:endCxn id="90" idx="1"/>
            </p:cNvCxnSpPr>
            <p:nvPr/>
          </p:nvCxnSpPr>
          <p:spPr>
            <a:xfrm>
              <a:off x="3190250" y="4265675"/>
              <a:ext cx="46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Google Shape;94;p15"/>
            <p:cNvCxnSpPr>
              <a:stCxn id="80" idx="3"/>
              <a:endCxn id="77" idx="1"/>
            </p:cNvCxnSpPr>
            <p:nvPr/>
          </p:nvCxnSpPr>
          <p:spPr>
            <a:xfrm>
              <a:off x="5616325" y="1472888"/>
              <a:ext cx="47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程式碼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15088"/>
          <a:stretch/>
        </p:blipFill>
        <p:spPr>
          <a:xfrm>
            <a:off x="1072350" y="1245700"/>
            <a:ext cx="7075775" cy="3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程式截圖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75" y="1543300"/>
            <a:ext cx="6500425" cy="27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Kosugi Maru"/>
                <a:ea typeface="Kosugi Maru"/>
                <a:cs typeface="Kosugi Maru"/>
                <a:sym typeface="Kosugi Maru"/>
              </a:rPr>
              <a:t>Thanks for Listening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如螢幕大小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Economica</vt:lpstr>
      <vt:lpstr>Kosugi Maru</vt:lpstr>
      <vt:lpstr>Open Sans</vt:lpstr>
      <vt:lpstr>Luxe</vt:lpstr>
      <vt:lpstr>作業1.4</vt:lpstr>
      <vt:lpstr>題目</vt:lpstr>
      <vt:lpstr>流程圖</vt:lpstr>
      <vt:lpstr>程式碼</vt:lpstr>
      <vt:lpstr>程式截圖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作業1.4</dc:title>
  <cp:lastModifiedBy>廖柏翰</cp:lastModifiedBy>
  <cp:revision>1</cp:revision>
  <dcterms:modified xsi:type="dcterms:W3CDTF">2022-04-11T13:47:33Z</dcterms:modified>
</cp:coreProperties>
</file>