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aveat"/>
      <p:regular r:id="rId14"/>
      <p:bold r:id="rId15"/>
    </p:embeddedFont>
    <p:embeddedFont>
      <p:font typeface="Lustria"/>
      <p:regular r:id="rId16"/>
    </p:embeddedFont>
    <p:embeddedFont>
      <p:font typeface="Erica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gYmUSGXf5wG9bMkv2FVanKWWA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7" Type="http://schemas.openxmlformats.org/officeDocument/2006/relationships/font" Target="fonts/EricaOne-regular.fntdata"/><Relationship Id="rId16" Type="http://schemas.openxmlformats.org/officeDocument/2006/relationships/font" Target="fonts/Lustri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预览及使用此模板前先下载英文Segoe Script、中文新蒂小丸子小学版字体，预览效果会更加美观！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兩個特殊量子態 及 ，也是一組常用的希爾伯特空間正交基底，分別稱為加(plus)基底與減 (minus)基底。</a:t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1"/>
          <p:cNvGrpSpPr/>
          <p:nvPr/>
        </p:nvGrpSpPr>
        <p:grpSpPr>
          <a:xfrm>
            <a:off x="93620" y="95911"/>
            <a:ext cx="11927745" cy="6673598"/>
            <a:chOff x="93620" y="95911"/>
            <a:chExt cx="11927745" cy="6673598"/>
          </a:xfrm>
        </p:grpSpPr>
        <p:pic>
          <p:nvPicPr>
            <p:cNvPr id="23" name="Google Shape;23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4691988" y="-4117215"/>
              <a:ext cx="2790000" cy="1146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630114" y="-4381590"/>
              <a:ext cx="2913750" cy="11868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93620" y="95911"/>
            <a:ext cx="11927745" cy="6673598"/>
            <a:chOff x="93620" y="95911"/>
            <a:chExt cx="11927745" cy="6673598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691988" y="-4117215"/>
              <a:ext cx="2790000" cy="1146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4630114" y="-4381590"/>
              <a:ext cx="2913750" cy="11868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5114" y="2685502"/>
            <a:ext cx="4845761" cy="164298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2752232" y="2740518"/>
            <a:ext cx="65314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第一組</a:t>
            </a:r>
            <a:endParaRPr b="1" i="0" sz="4800" u="none" cap="none" strike="noStrike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883" y="724728"/>
            <a:ext cx="1462500" cy="10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9878765" y="724728"/>
            <a:ext cx="1462500" cy="10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1308" y="1688817"/>
            <a:ext cx="1248750" cy="9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03465" y="4198653"/>
            <a:ext cx="1361250" cy="1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4773745" y="4135233"/>
            <a:ext cx="261001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吳冠廷  107303517 </a:t>
            </a:r>
            <a:endParaRPr b="1"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李岳倫  107303571</a:t>
            </a:r>
            <a:endParaRPr b="1"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江冠毅  107303525</a:t>
            </a:r>
            <a:endParaRPr b="1"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1054443" y="848498"/>
            <a:ext cx="124425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Erica One"/>
                <a:ea typeface="Erica One"/>
                <a:cs typeface="Erica One"/>
                <a:sym typeface="Erica One"/>
              </a:rPr>
              <a:t>Q:</a:t>
            </a:r>
            <a:endParaRPr sz="8000">
              <a:solidFill>
                <a:schemeClr val="lt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728666" y="2545948"/>
            <a:ext cx="9645589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針對一個包含4個量子位元的量子線路，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假設其量子位元的初始狀態為|</a:t>
            </a: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ψ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〉=|0000〉 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請寫出量子程式使用量子閘將量子位元的狀態轉變為|</a:t>
            </a: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ψ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〉=|+ 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↻ ↺ 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請以文字模式顯示量子線路，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然後以布洛赫球面的方式顯示量子線路中4個量子位元的狀態。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85085" l="0" r="6103" t="1125"/>
          <a:stretch/>
        </p:blipFill>
        <p:spPr>
          <a:xfrm>
            <a:off x="3904730" y="1114167"/>
            <a:ext cx="4687166" cy="79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57792" l="0" r="6103" t="28417"/>
          <a:stretch/>
        </p:blipFill>
        <p:spPr>
          <a:xfrm>
            <a:off x="3904730" y="2339548"/>
            <a:ext cx="4687166" cy="79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/>
          </a:blip>
          <a:srcRect b="15809" l="0" r="0" t="70400"/>
          <a:stretch/>
        </p:blipFill>
        <p:spPr>
          <a:xfrm>
            <a:off x="3600099" y="3564927"/>
            <a:ext cx="4991797" cy="79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 b="1483" l="0" r="0" t="84726"/>
          <a:stretch/>
        </p:blipFill>
        <p:spPr>
          <a:xfrm>
            <a:off x="3600099" y="4790306"/>
            <a:ext cx="4991797" cy="79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7">
            <a:alphaModFix/>
          </a:blip>
          <a:srcRect b="0" l="23593" r="0" t="0"/>
          <a:stretch/>
        </p:blipFill>
        <p:spPr>
          <a:xfrm>
            <a:off x="3600098" y="2339548"/>
            <a:ext cx="786105" cy="79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8">
            <a:alphaModFix/>
          </a:blip>
          <a:srcRect b="0" l="22152" r="0" t="0"/>
          <a:stretch/>
        </p:blipFill>
        <p:spPr>
          <a:xfrm>
            <a:off x="3563844" y="1114167"/>
            <a:ext cx="786105" cy="79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1169773" y="859787"/>
            <a:ext cx="192552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Erica One"/>
                <a:ea typeface="Erica One"/>
                <a:cs typeface="Erica One"/>
                <a:sym typeface="Erica One"/>
              </a:rPr>
              <a:t>Code :</a:t>
            </a:r>
            <a:endParaRPr sz="4400">
              <a:solidFill>
                <a:schemeClr val="lt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747" y="1733269"/>
            <a:ext cx="4563112" cy="412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2887" y="3132436"/>
            <a:ext cx="2470744" cy="140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565" y="2014807"/>
            <a:ext cx="4976870" cy="282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1005016" y="807310"/>
            <a:ext cx="17764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Erica One"/>
                <a:ea typeface="Erica One"/>
                <a:cs typeface="Erica One"/>
                <a:sym typeface="Erica One"/>
              </a:rPr>
              <a:t>Ans :</a:t>
            </a:r>
            <a:endParaRPr sz="5400">
              <a:solidFill>
                <a:schemeClr val="lt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123" y="2426032"/>
            <a:ext cx="4617330" cy="248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2810" y="2426032"/>
            <a:ext cx="4370410" cy="2483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1005016" y="807310"/>
            <a:ext cx="17764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Erica One"/>
                <a:ea typeface="Erica One"/>
                <a:cs typeface="Erica One"/>
                <a:sym typeface="Erica One"/>
              </a:rPr>
              <a:t>Ans :</a:t>
            </a:r>
            <a:endParaRPr sz="5400">
              <a:solidFill>
                <a:schemeClr val="lt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12116" l="11487" r="7568" t="0"/>
          <a:stretch/>
        </p:blipFill>
        <p:spPr>
          <a:xfrm>
            <a:off x="1161535" y="1969426"/>
            <a:ext cx="9868930" cy="267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378" l="655" r="-655" t="65521"/>
          <a:stretch/>
        </p:blipFill>
        <p:spPr>
          <a:xfrm>
            <a:off x="7265548" y="4954476"/>
            <a:ext cx="3764917" cy="72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4345" y="4954476"/>
            <a:ext cx="3767655" cy="72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8"/>
          <p:cNvGrpSpPr/>
          <p:nvPr/>
        </p:nvGrpSpPr>
        <p:grpSpPr>
          <a:xfrm>
            <a:off x="93620" y="95911"/>
            <a:ext cx="11927745" cy="6673598"/>
            <a:chOff x="93620" y="95911"/>
            <a:chExt cx="11927745" cy="6673598"/>
          </a:xfrm>
        </p:grpSpPr>
        <p:pic>
          <p:nvPicPr>
            <p:cNvPr id="150" name="Google Shape;15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691988" y="-4117215"/>
              <a:ext cx="2790000" cy="1146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4630114" y="-4381590"/>
              <a:ext cx="2913750" cy="11868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4" name="Google Shape;15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4503" y="3940299"/>
            <a:ext cx="3923069" cy="1330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2869738" y="2189612"/>
            <a:ext cx="65314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YOU</a:t>
            </a:r>
            <a:endParaRPr sz="4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883" y="724728"/>
            <a:ext cx="1462500" cy="10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9878765" y="724728"/>
            <a:ext cx="1462500" cy="10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888893">
            <a:off x="4168635" y="1581333"/>
            <a:ext cx="1248750" cy="9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450453">
            <a:off x="7432166" y="2770150"/>
            <a:ext cx="2454985" cy="135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94227" y="2744143"/>
            <a:ext cx="1361250" cy="13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2015-08-19T07:17:53Z</dcterms:created>
  <dc:creator>Asus</dc:creator>
</cp:coreProperties>
</file>