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OjT/Vaurkt6gXPZ1P2fNQRKQd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18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zh-TW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HW6 1-3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239250"/>
            <a:ext cx="4910100" cy="144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200"/>
              <a:t> </a:t>
            </a:r>
            <a:r>
              <a:rPr lang="zh-TW" sz="2200">
                <a:latin typeface="Arial"/>
                <a:ea typeface="Arial"/>
                <a:cs typeface="Arial"/>
                <a:sym typeface="Arial"/>
              </a:rPr>
              <a:t>Team44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 107501203 彭文彥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 107504007 廖政嘉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 107501202 吳孟儒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7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Q&amp;A</a:t>
            </a:r>
            <a:endParaRPr sz="7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7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3Q</a:t>
            </a:r>
            <a:endParaRPr sz="7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題目: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請寫出量子程式用以建構並顯示一個包含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個量子位元及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個古典位元的量子線路物件，其中量子位元分別命名為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qr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, ..., qr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，而古典位元分別命名為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even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, ..., even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, odd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, ..., odd</a:t>
            </a:r>
            <a:r>
              <a:rPr baseline="-25000" lang="zh-TW" sz="2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。量子位元均進行量測，其中具偶數索引值量子位元之測量結果儲存於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even , ..., even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，而具奇數索引值量子位元之測量結果則儲存於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odd , ..., odd 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848300"/>
            <a:ext cx="8520600" cy="267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/>
              <a:t>使用import引入qiskit中的QuantumRegister, ClassicalRegister,和QuantumCircuit類別。</a:t>
            </a:r>
            <a:endParaRPr/>
          </a:p>
        </p:txBody>
      </p:sp>
      <p:cxnSp>
        <p:nvCxnSpPr>
          <p:cNvPr id="73" name="Google Shape;73;p3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81962" l="1662" r="4913" t="6359"/>
          <a:stretch/>
        </p:blipFill>
        <p:spPr>
          <a:xfrm>
            <a:off x="443350" y="1344174"/>
            <a:ext cx="8265976" cy="27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>
            <a:off x="422700" y="1848300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2277825"/>
            <a:ext cx="85206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/>
              <a:t>建構一個包含10個量子位元的量子暫存器，命名顯示為"qr"，儲存於變數q中</a:t>
            </a:r>
            <a:endParaRPr/>
          </a:p>
        </p:txBody>
      </p:sp>
      <p:cxnSp>
        <p:nvCxnSpPr>
          <p:cNvPr id="82" name="Google Shape;82;p4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70688" l="1662" r="4913" t="6359"/>
          <a:stretch/>
        </p:blipFill>
        <p:spPr>
          <a:xfrm>
            <a:off x="443350" y="1344175"/>
            <a:ext cx="8265976" cy="5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410725" y="1586925"/>
            <a:ext cx="3808500" cy="28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422700" y="21283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311700" y="2996475"/>
            <a:ext cx="85206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/>
              <a:t>建構2個各含5個古典位元的古典暫存器，命名顯示為"even"和"odd"，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/>
              <a:t>分別儲存於c0和c1變數中。</a:t>
            </a:r>
            <a:endParaRPr/>
          </a:p>
        </p:txBody>
      </p:sp>
      <p:cxnSp>
        <p:nvCxnSpPr>
          <p:cNvPr id="92" name="Google Shape;92;p5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47335" l="1662" r="4913" t="6361"/>
          <a:stretch/>
        </p:blipFill>
        <p:spPr>
          <a:xfrm>
            <a:off x="443350" y="1344174"/>
            <a:ext cx="8265976" cy="10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/>
          <p:nvPr/>
        </p:nvSpPr>
        <p:spPr>
          <a:xfrm>
            <a:off x="401400" y="1885650"/>
            <a:ext cx="4088700" cy="53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5"/>
          <p:cNvCxnSpPr/>
          <p:nvPr/>
        </p:nvCxnSpPr>
        <p:spPr>
          <a:xfrm>
            <a:off x="427038" y="2707100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3224525"/>
            <a:ext cx="85206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/>
              <a:t>建構一個量子線路儲存於qc中。</a:t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35661" l="1662" r="4913" t="6360"/>
          <a:stretch/>
        </p:blipFill>
        <p:spPr>
          <a:xfrm>
            <a:off x="443350" y="1344175"/>
            <a:ext cx="8265976" cy="13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/>
          <p:nvPr/>
        </p:nvSpPr>
        <p:spPr>
          <a:xfrm>
            <a:off x="401400" y="2417725"/>
            <a:ext cx="4424700" cy="27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6"/>
          <p:cNvCxnSpPr/>
          <p:nvPr/>
        </p:nvCxnSpPr>
        <p:spPr>
          <a:xfrm>
            <a:off x="410725" y="2893800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3733950"/>
            <a:ext cx="8520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zh-TW"/>
              <a:t>使用qc.measure測量q的索引為偶數的量子位元放入even的古典暫存器0~4中；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0"/>
              <a:buFont typeface="Arial"/>
              <a:buNone/>
            </a:pPr>
            <a:r>
              <a:rPr lang="zh-TW"/>
              <a:t>以及q的索引為奇數的量子位元，放入odd的古典暫存器0~4中</a:t>
            </a:r>
            <a:endParaRPr/>
          </a:p>
        </p:txBody>
      </p:sp>
      <p:cxnSp>
        <p:nvCxnSpPr>
          <p:cNvPr id="112" name="Google Shape;112;p7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11499" l="1662" r="4913" t="6356"/>
          <a:stretch/>
        </p:blipFill>
        <p:spPr>
          <a:xfrm>
            <a:off x="443350" y="1344175"/>
            <a:ext cx="8265976" cy="190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443350" y="2670075"/>
            <a:ext cx="3598800" cy="53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>
            <a:off x="410725" y="3425900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zh-TW"/>
              <a:t>程式碼: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3836625"/>
            <a:ext cx="85206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/>
              <a:t>使用qc.draw顯示量子線路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-6360" l="1662" r="4913" t="6360"/>
          <a:stretch/>
        </p:blipFill>
        <p:spPr>
          <a:xfrm>
            <a:off x="427038" y="1306649"/>
            <a:ext cx="8265976" cy="2318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8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8"/>
          <p:cNvSpPr/>
          <p:nvPr/>
        </p:nvSpPr>
        <p:spPr>
          <a:xfrm>
            <a:off x="410725" y="3155300"/>
            <a:ext cx="1269600" cy="27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8"/>
          <p:cNvCxnSpPr/>
          <p:nvPr/>
        </p:nvCxnSpPr>
        <p:spPr>
          <a:xfrm>
            <a:off x="422700" y="3625200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9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結果: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1700"/>
          <a:stretch/>
        </p:blipFill>
        <p:spPr>
          <a:xfrm>
            <a:off x="2524063" y="239475"/>
            <a:ext cx="4604125" cy="46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/>
          <p:nvPr/>
        </p:nvSpPr>
        <p:spPr>
          <a:xfrm>
            <a:off x="2497238" y="387000"/>
            <a:ext cx="4555500" cy="459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