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001fdf7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001fdf7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001fdf7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001fdf7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b001fdf7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b001fdf7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b001fdf79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b001fdf79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b001fdf79_5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b001fdf79_5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b001fdf7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b001fdf7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zh.m.wikipedia.org/wiki/%E5%B8%83%E6%B4%9B%E8%B5%AB%E7%90%83%E9%9D%A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第53組報告程式作業(2-3)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9625" y="3172900"/>
            <a:ext cx="76881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指導老師: 江振瑞 教授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組員: 柯瑋勳 張宏齊 黃昱東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29450" y="1853850"/>
            <a:ext cx="77388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0" y="1286771"/>
            <a:ext cx="9144000" cy="271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300163"/>
            <a:ext cx="70675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50" y="958700"/>
            <a:ext cx="48672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補充) 布洛赫球面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83909"/>
            <a:ext cx="2865825" cy="342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350" y="2555563"/>
            <a:ext cx="36766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27650" y="2034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量子程式設計-02-Ch2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</a:t>
            </a:r>
            <a:r>
              <a:rPr lang="zh-TW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布洛赫球面 - 維基百科，自由的百科全書 (wikipedia.org)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