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4" autoAdjust="0"/>
    <p:restoredTop sz="86386" autoAdjust="0"/>
  </p:normalViewPr>
  <p:slideViewPr>
    <p:cSldViewPr>
      <p:cViewPr varScale="1">
        <p:scale>
          <a:sx n="50" d="100"/>
          <a:sy n="50" d="100"/>
        </p:scale>
        <p:origin x="-8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6CA0-3CE6-44DF-8F9E-698EC60DB47E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D198-9D57-4EB0-AF04-C35B1F7A69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876428"/>
          </a:xfrm>
        </p:spPr>
        <p:txBody>
          <a:bodyPr/>
          <a:lstStyle/>
          <a:p>
            <a:r>
              <a:rPr lang="en-US" altLang="zh-TW" dirty="0" smtClean="0"/>
              <a:t>HW1.2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43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en-US" altLang="zh-TW" dirty="0" smtClean="0"/>
              <a:t>108503505 </a:t>
            </a:r>
            <a:r>
              <a:rPr lang="zh-TW" altLang="en-US" dirty="0" smtClean="0"/>
              <a:t>王煦翔</a:t>
            </a:r>
            <a:endParaRPr lang="en-US" altLang="zh-TW" dirty="0" smtClean="0"/>
          </a:p>
          <a:p>
            <a:r>
              <a:rPr lang="en-US" altLang="zh-TW" dirty="0" smtClean="0"/>
              <a:t>108503011 </a:t>
            </a:r>
            <a:r>
              <a:rPr lang="zh-TW" altLang="en-US" dirty="0" smtClean="0"/>
              <a:t>陳宥名</a:t>
            </a:r>
            <a:endParaRPr lang="en-US" altLang="zh-TW" dirty="0" smtClean="0"/>
          </a:p>
          <a:p>
            <a:r>
              <a:rPr lang="en-US" altLang="zh-TW" dirty="0" smtClean="0"/>
              <a:t>109303548 </a:t>
            </a:r>
            <a:r>
              <a:rPr lang="zh-TW" altLang="en-US" dirty="0" smtClean="0"/>
              <a:t>王維俊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9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請寫出量子程式用以建構並顯示一個包含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個量子位元及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個古典位元的量子線路物件，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其中量子位元分別命名為 </a:t>
            </a:r>
            <a:r>
              <a:rPr lang="en-US" altLang="zh-TW" b="1" dirty="0" err="1" smtClean="0"/>
              <a:t>qx</a:t>
            </a:r>
            <a:r>
              <a:rPr lang="zh-TW" altLang="en-US" b="1" dirty="0" smtClean="0"/>
              <a:t>、</a:t>
            </a:r>
            <a:r>
              <a:rPr lang="en-US" altLang="zh-TW" b="1" dirty="0" err="1" smtClean="0"/>
              <a:t>qy</a:t>
            </a:r>
            <a:r>
              <a:rPr lang="zh-TW" altLang="en-US" b="1" dirty="0" smtClean="0"/>
              <a:t>、</a:t>
            </a:r>
            <a:r>
              <a:rPr lang="en-US" altLang="zh-TW" b="1" dirty="0" err="1" smtClean="0"/>
              <a:t>qz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而古典位元分別命名為</a:t>
            </a:r>
            <a:r>
              <a:rPr lang="en-US" altLang="zh-TW" b="1" dirty="0" smtClean="0"/>
              <a:t>cx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cy</a:t>
            </a:r>
            <a:r>
              <a:rPr lang="zh-TW" altLang="en-US" b="1" dirty="0" smtClean="0"/>
              <a:t>、</a:t>
            </a:r>
            <a:r>
              <a:rPr lang="en-US" altLang="zh-TW" b="1" dirty="0" err="1" smtClean="0"/>
              <a:t>cz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量子位元</a:t>
            </a:r>
            <a:r>
              <a:rPr lang="en-US" altLang="zh-TW" dirty="0" err="1" smtClean="0"/>
              <a:t>qx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qy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qz</a:t>
            </a:r>
            <a:r>
              <a:rPr lang="zh-TW" altLang="en-US" dirty="0" smtClean="0"/>
              <a:t>均進行測量並儲存於古典位元</a:t>
            </a:r>
            <a:r>
              <a:rPr lang="en-US" altLang="zh-TW" dirty="0" smtClean="0"/>
              <a:t>cx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cz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3568" y="1628800"/>
            <a:ext cx="7488832" cy="4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47664" y="3510459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import</a:t>
            </a:r>
            <a:r>
              <a:rPr lang="zh-TW" altLang="en-US" sz="2400" dirty="0" smtClean="0"/>
              <a:t>敘述引入</a:t>
            </a:r>
            <a:r>
              <a:rPr lang="en-US" altLang="zh-TW" sz="2400" dirty="0" err="1" smtClean="0"/>
              <a:t>qiskit</a:t>
            </a:r>
            <a:r>
              <a:rPr lang="zh-TW" altLang="en-US" sz="2400" dirty="0" smtClean="0"/>
              <a:t>套件中的</a:t>
            </a:r>
            <a:r>
              <a:rPr lang="en-US" altLang="zh-TW" sz="2400" b="1" dirty="0" err="1" smtClean="0"/>
              <a:t>QuantumRegister</a:t>
            </a:r>
            <a:r>
              <a:rPr lang="zh-TW" altLang="en-US" sz="2400" dirty="0" smtClean="0"/>
              <a:t>、</a:t>
            </a:r>
            <a:endParaRPr lang="en-US" altLang="zh-TW" sz="2400" dirty="0" smtClean="0"/>
          </a:p>
          <a:p>
            <a:r>
              <a:rPr lang="en-US" altLang="zh-TW" sz="2400" b="1" dirty="0" err="1" smtClean="0"/>
              <a:t>ClassicalRegister</a:t>
            </a:r>
            <a:r>
              <a:rPr lang="zh-TW" altLang="en-US" sz="2400" dirty="0" smtClean="0"/>
              <a:t>、</a:t>
            </a:r>
            <a:endParaRPr lang="en-US" altLang="zh-TW" sz="2400" dirty="0" smtClean="0"/>
          </a:p>
          <a:p>
            <a:r>
              <a:rPr lang="en-US" altLang="zh-TW" sz="2400" b="1" dirty="0" err="1" smtClean="0"/>
              <a:t>QuantumCircuit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9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3568" y="1628800"/>
            <a:ext cx="7488832" cy="4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47664" y="3510459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b="1" dirty="0" err="1" smtClean="0"/>
              <a:t>QuantumRegister</a:t>
            </a:r>
            <a:r>
              <a:rPr lang="zh-TW" altLang="en-US" sz="2400" dirty="0" smtClean="0"/>
              <a:t>建構量子位元的量子暫存器物件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全域索引值分別為</a:t>
            </a:r>
            <a:r>
              <a:rPr lang="en-US" altLang="zh-TW" sz="2400" dirty="0" smtClean="0"/>
              <a:t>0,1,2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7488832" cy="137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5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3568" y="1628800"/>
            <a:ext cx="7488832" cy="4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31640" y="430892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b="1" dirty="0" err="1" smtClean="0"/>
              <a:t>ClassicalRegister</a:t>
            </a:r>
            <a:r>
              <a:rPr lang="zh-TW" altLang="en-US" sz="2400" dirty="0" smtClean="0"/>
              <a:t>建構古典位元的古典暫存器物件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全域索引值分別為</a:t>
            </a:r>
            <a:r>
              <a:rPr lang="en-US" altLang="zh-TW" sz="2400" dirty="0" smtClean="0"/>
              <a:t>0,1,2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7488832" cy="137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2" y="1628799"/>
            <a:ext cx="7488708" cy="22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3006594"/>
            <a:ext cx="3672408" cy="838251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9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3568" y="1628800"/>
            <a:ext cx="7488832" cy="4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3789040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QuantumCircuit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r>
              <a:rPr lang="zh-TW" altLang="en-US" sz="2400" dirty="0" smtClean="0"/>
              <a:t>建構一個包含所有量子暫存器物件以及古典暫存器</a:t>
            </a:r>
            <a:r>
              <a:rPr lang="zh-TW" altLang="en-US" sz="2400" dirty="0"/>
              <a:t>物件的量子線路物件，</a:t>
            </a:r>
            <a:r>
              <a:rPr lang="zh-TW" altLang="en-US" sz="2400" dirty="0" smtClean="0"/>
              <a:t>儲存於</a:t>
            </a:r>
            <a:r>
              <a:rPr lang="en-US" altLang="zh-TW" sz="2400" dirty="0" smtClean="0"/>
              <a:t>qc</a:t>
            </a:r>
            <a:r>
              <a:rPr lang="zh-TW" altLang="en-US" sz="2400" dirty="0" smtClean="0"/>
              <a:t>變數中。</a:t>
            </a:r>
            <a:endParaRPr lang="en-US" altLang="zh-TW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7488832" cy="137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748883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82829" y="3789040"/>
            <a:ext cx="36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Measure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r>
              <a:rPr lang="zh-TW" altLang="en-US" sz="2400" dirty="0" smtClean="0"/>
              <a:t>測量量子暫存器中的量子位元，並將測量結果儲存於古典暫存器中的古典位元。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74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程式與結果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50673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29" y="1556792"/>
            <a:ext cx="2063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39752" y="501317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qx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qy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qz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分別存入 </a:t>
            </a:r>
            <a:r>
              <a:rPr lang="en-US" altLang="zh-TW" sz="2400" dirty="0" smtClean="0"/>
              <a:t>cx, cy, </a:t>
            </a:r>
            <a:r>
              <a:rPr lang="en-US" altLang="zh-TW" sz="2400" dirty="0" err="1" smtClean="0"/>
              <a:t>cz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58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5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118</TotalTime>
  <Words>203</Words>
  <Application>Microsoft Office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行雲流水</vt:lpstr>
      <vt:lpstr>HW1.2</vt:lpstr>
      <vt:lpstr>題目</vt:lpstr>
      <vt:lpstr>程式分析</vt:lpstr>
      <vt:lpstr>程式分析</vt:lpstr>
      <vt:lpstr>程式分析</vt:lpstr>
      <vt:lpstr>程式分析</vt:lpstr>
      <vt:lpstr>程式與結果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kakifly</dc:creator>
  <cp:lastModifiedBy>kakifly</cp:lastModifiedBy>
  <cp:revision>8</cp:revision>
  <dcterms:created xsi:type="dcterms:W3CDTF">2022-04-11T12:00:22Z</dcterms:created>
  <dcterms:modified xsi:type="dcterms:W3CDTF">2022-04-11T15:53:55Z</dcterms:modified>
</cp:coreProperties>
</file>