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55" d="100"/>
          <a:sy n="155" d="100"/>
        </p:scale>
        <p:origin x="208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f317cc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f317cc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9f317cc1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9f317cc1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f317cc1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f317cc1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f317cc1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f317cc1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第38組 張志愷 張子佑 謝振杰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2022/03/15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75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題目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4339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Input :</a:t>
            </a:r>
            <a:r>
              <a:rPr lang="en" sz="1600" dirty="0"/>
              <a:t> </a:t>
            </a:r>
            <a:r>
              <a:rPr lang="en" sz="1600" dirty="0" err="1"/>
              <a:t>第一行輸入N筆測資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</a:t>
            </a:r>
            <a:r>
              <a:rPr lang="en" sz="1600" dirty="0" err="1"/>
              <a:t>每筆測資的第一行為總長度L</a:t>
            </a:r>
            <a:r>
              <a:rPr lang="en" sz="1600" dirty="0"/>
              <a:t> (0</a:t>
            </a:r>
            <a:r>
              <a:rPr lang="en" sz="16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≤ L ≤ 50</a:t>
            </a:r>
            <a:r>
              <a:rPr lang="en" sz="1600" dirty="0"/>
              <a:t>)、第二行為1到L的排列組合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 dirty="0"/>
              <a:t>Output:</a:t>
            </a:r>
            <a:r>
              <a:rPr lang="en" sz="1600" dirty="0"/>
              <a:t> </a:t>
            </a:r>
            <a:r>
              <a:rPr lang="en" sz="1600" dirty="0" err="1"/>
              <a:t>輸出</a:t>
            </a:r>
            <a:r>
              <a:rPr lang="en" sz="1600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Optimal</a:t>
            </a:r>
            <a:r>
              <a:rPr lang="en" sz="16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swapping takes S swaps. (S </a:t>
            </a:r>
            <a:r>
              <a:rPr lang="en" sz="1600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為</a:t>
            </a:r>
            <a:r>
              <a:rPr lang="en" sz="16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swap次數</a:t>
            </a:r>
            <a:r>
              <a:rPr lang="en" sz="16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669059"/>
            <a:ext cx="2426700" cy="2398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Sample Input: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       3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      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       1 3 2		       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       4 3 2 1</a:t>
            </a:r>
            <a:r>
              <a:rPr lang="zh-TW" altLang="en-US" sz="1600" dirty="0"/>
              <a:t>	</a:t>
            </a:r>
            <a:r>
              <a:rPr lang="en-US" altLang="zh-TW" sz="1600" dirty="0"/>
              <a:t>       2</a:t>
            </a:r>
            <a:r>
              <a:rPr lang="en" sz="1600" dirty="0"/>
              <a:t>		       2 1</a:t>
            </a:r>
            <a:endParaRPr sz="16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067650" y="2669059"/>
            <a:ext cx="4852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altLang="zh-TW" sz="1600" b="1" dirty="0"/>
              <a:t>Sample Output:	</a:t>
            </a:r>
            <a:endParaRPr lang="en" sz="1600" b="1" dirty="0"/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/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/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Optimal swapping takes 1 swaps.</a:t>
            </a: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Optimal swapping takes 6 swaps.</a:t>
            </a: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Optimal swapping takes 1 swaps.</a:t>
            </a:r>
            <a:endParaRPr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675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768675"/>
            <a:ext cx="76887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for i (1 to N) do 							#N筆測資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	count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lang="en" sz="1600">
                <a:solidFill>
                  <a:srgbClr val="434343"/>
                </a:solidFill>
              </a:rPr>
              <a:t> 0</a:t>
            </a:r>
            <a:endParaRPr sz="1600">
              <a:solidFill>
                <a:srgbClr val="434343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for left (0 to L-2) do						# 長度L的陣列num[]</a:t>
            </a:r>
            <a:endParaRPr sz="1600">
              <a:solidFill>
                <a:srgbClr val="434343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	for right (left+1 to L-1) do</a:t>
            </a:r>
            <a:endParaRPr sz="1600">
              <a:solidFill>
                <a:srgbClr val="434343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		if num[left] &gt; num[right]</a:t>
            </a:r>
            <a:endParaRPr sz="1600">
              <a:solidFill>
                <a:srgbClr val="434343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			swap(num[left], num[right])</a:t>
            </a:r>
            <a:endParaRPr sz="1600">
              <a:solidFill>
                <a:srgbClr val="434343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			count += 1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	print(“</a:t>
            </a: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Optimal swapping takes {count} swaps.”</a:t>
            </a:r>
            <a:r>
              <a:rPr lang="en" sz="1600">
                <a:solidFill>
                  <a:srgbClr val="434343"/>
                </a:solidFill>
              </a:rPr>
              <a:t>)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729450" y="1315875"/>
            <a:ext cx="593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 :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N筆測資 每筆測資的第一行為長度L個數字存在num[]內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7800" y="7162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流程圖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04" y="0"/>
            <a:ext cx="37715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727950" y="18447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Macintosh PowerPoint</Application>
  <PresentationFormat>如螢幕大小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Lato</vt:lpstr>
      <vt:lpstr>Arial</vt:lpstr>
      <vt:lpstr>Raleway</vt:lpstr>
      <vt:lpstr>Streamline</vt:lpstr>
      <vt:lpstr>Bubble Sort</vt:lpstr>
      <vt:lpstr>題目</vt:lpstr>
      <vt:lpstr>Pseudo Code</vt:lpstr>
      <vt:lpstr>流程圖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cp:lastModifiedBy>振杰 謝</cp:lastModifiedBy>
  <cp:revision>1</cp:revision>
  <dcterms:modified xsi:type="dcterms:W3CDTF">2022-03-14T14:45:35Z</dcterms:modified>
</cp:coreProperties>
</file>