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8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6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62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4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2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6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7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44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33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74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528EF0-67AB-46B1-AB07-3FC6DC95969B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02662-0A47-45F0-9F1B-B3A8DA2A846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程式作業第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26615"/>
          </a:xfrm>
        </p:spPr>
        <p:txBody>
          <a:bodyPr>
            <a:noAutofit/>
          </a:bodyPr>
          <a:lstStyle/>
          <a:p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sz="1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107601024 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張宇彤</a:t>
            </a:r>
            <a:endParaRPr lang="en-US" altLang="zh-TW" sz="1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107302033 </a:t>
            </a:r>
            <a:r>
              <a:rPr lang="zh-TW" altLang="en-US" sz="1200" b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修齊</a:t>
            </a:r>
            <a:endParaRPr lang="en-US" altLang="zh-TW" sz="1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107601536 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謝喆宇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60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Fibonacci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314204" cy="2660917"/>
          </a:xfrm>
        </p:spPr>
        <p:txBody>
          <a:bodyPr>
            <a:normAutofit/>
          </a:bodyPr>
          <a:lstStyle/>
          <a:p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作一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F(n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endParaRPr lang="zh-TW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第一行是測資個數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一行一個數字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zh-TW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Ouput</a:t>
            </a:r>
            <a:endParaRPr lang="zh-TW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一個的輸出每個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F(n)</a:t>
            </a:r>
            <a:endParaRPr lang="zh-TW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4084890"/>
            <a:ext cx="4657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Sample Input</a:t>
            </a:r>
            <a:endParaRPr lang="zh-TW" altLang="zh-TW" sz="2400" dirty="0">
              <a:latin typeface="+mj-lt"/>
            </a:endParaRPr>
          </a:p>
          <a:p>
            <a:r>
              <a:rPr lang="en-US" altLang="zh-TW" sz="2400" dirty="0"/>
              <a:t>3</a:t>
            </a:r>
            <a:endParaRPr lang="zh-TW" altLang="zh-TW" sz="2400" dirty="0"/>
          </a:p>
          <a:p>
            <a:r>
              <a:rPr lang="en-US" altLang="zh-TW" sz="2400" dirty="0"/>
              <a:t>1</a:t>
            </a:r>
            <a:endParaRPr lang="zh-TW" altLang="zh-TW" sz="2400" dirty="0"/>
          </a:p>
          <a:p>
            <a:r>
              <a:rPr lang="en-US" altLang="zh-TW" sz="2400" dirty="0"/>
              <a:t>10</a:t>
            </a:r>
            <a:endParaRPr lang="zh-TW" altLang="zh-TW" sz="2400" dirty="0"/>
          </a:p>
          <a:p>
            <a:r>
              <a:rPr lang="en-US" altLang="zh-TW" sz="2400" dirty="0" smtClean="0"/>
              <a:t>8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96000" y="4084890"/>
            <a:ext cx="204575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Sample Output</a:t>
            </a:r>
            <a:endParaRPr lang="zh-TW" altLang="zh-TW" sz="2400" dirty="0" smtClean="0">
              <a:latin typeface="+mj-lt"/>
            </a:endParaRPr>
          </a:p>
          <a:p>
            <a:r>
              <a:rPr lang="en-US" altLang="zh-TW" sz="2400" dirty="0" smtClean="0"/>
              <a:t>1</a:t>
            </a:r>
            <a:endParaRPr lang="zh-TW" altLang="zh-TW" sz="2400" dirty="0" smtClean="0"/>
          </a:p>
          <a:p>
            <a:r>
              <a:rPr lang="en-US" altLang="zh-TW" sz="2400" dirty="0" smtClean="0"/>
              <a:t>55</a:t>
            </a:r>
            <a:endParaRPr lang="zh-TW" altLang="zh-TW" sz="2400" dirty="0" smtClean="0"/>
          </a:p>
          <a:p>
            <a:r>
              <a:rPr lang="en-US" altLang="zh-TW" sz="2400" dirty="0" smtClean="0"/>
              <a:t>21</a:t>
            </a:r>
            <a:endParaRPr lang="zh-TW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3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9647" y="1541929"/>
            <a:ext cx="12012706" cy="4007224"/>
            <a:chOff x="642730" y="1819751"/>
            <a:chExt cx="10906540" cy="3218498"/>
          </a:xfrm>
        </p:grpSpPr>
        <p:sp>
          <p:nvSpPr>
            <p:cNvPr id="37" name="流程圖: 替代程序 4"/>
            <p:cNvSpPr/>
            <p:nvPr/>
          </p:nvSpPr>
          <p:spPr>
            <a:xfrm>
              <a:off x="642730" y="2770996"/>
              <a:ext cx="589085" cy="3429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200" dirty="0" smtClean="0"/>
                <a:t>Start</a:t>
              </a:r>
              <a:endParaRPr lang="zh-TW" altLang="en-US" sz="1200" dirty="0"/>
            </a:p>
          </p:txBody>
        </p:sp>
        <p:sp>
          <p:nvSpPr>
            <p:cNvPr id="38" name="流程圖: 替代程序 5"/>
            <p:cNvSpPr/>
            <p:nvPr/>
          </p:nvSpPr>
          <p:spPr>
            <a:xfrm>
              <a:off x="7137275" y="4071595"/>
              <a:ext cx="589085" cy="3429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200" dirty="0" smtClean="0"/>
                <a:t>End</a:t>
              </a:r>
              <a:endParaRPr lang="zh-TW" altLang="en-US" sz="1400" dirty="0"/>
            </a:p>
          </p:txBody>
        </p:sp>
        <p:sp>
          <p:nvSpPr>
            <p:cNvPr id="39" name="流程圖: 資料 38"/>
            <p:cNvSpPr/>
            <p:nvPr/>
          </p:nvSpPr>
          <p:spPr>
            <a:xfrm>
              <a:off x="1623322" y="2722637"/>
              <a:ext cx="1011115" cy="43961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 dirty="0" smtClean="0"/>
                <a:t>Input K</a:t>
              </a:r>
              <a:endParaRPr lang="zh-TW" altLang="en-US" sz="1400" dirty="0"/>
            </a:p>
          </p:txBody>
        </p:sp>
        <p:sp>
          <p:nvSpPr>
            <p:cNvPr id="40" name="流程圖: 資料 39"/>
            <p:cNvSpPr/>
            <p:nvPr/>
          </p:nvSpPr>
          <p:spPr>
            <a:xfrm>
              <a:off x="4109619" y="4477005"/>
              <a:ext cx="1217560" cy="56124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 dirty="0" smtClean="0"/>
                <a:t>Output </a:t>
              </a:r>
            </a:p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1" name="流程圖: 資料 40"/>
            <p:cNvSpPr/>
            <p:nvPr/>
          </p:nvSpPr>
          <p:spPr>
            <a:xfrm>
              <a:off x="4202615" y="3643821"/>
              <a:ext cx="1172097" cy="4902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 dirty="0" smtClean="0"/>
                <a:t>Output c</a:t>
              </a:r>
              <a:endParaRPr lang="zh-TW" altLang="en-US" sz="1400" dirty="0"/>
            </a:p>
          </p:txBody>
        </p:sp>
        <p:sp>
          <p:nvSpPr>
            <p:cNvPr id="42" name="流程圖: 資料 41"/>
            <p:cNvSpPr/>
            <p:nvPr/>
          </p:nvSpPr>
          <p:spPr>
            <a:xfrm>
              <a:off x="4322026" y="2734807"/>
              <a:ext cx="1011115" cy="43961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 dirty="0" smtClean="0"/>
                <a:t>Input n</a:t>
              </a:r>
              <a:endParaRPr lang="zh-TW" altLang="en-US" sz="1400" dirty="0"/>
            </a:p>
          </p:txBody>
        </p:sp>
        <p:sp>
          <p:nvSpPr>
            <p:cNvPr id="43" name="流程圖: 決策 42"/>
            <p:cNvSpPr/>
            <p:nvPr/>
          </p:nvSpPr>
          <p:spPr>
            <a:xfrm>
              <a:off x="5545548" y="2618567"/>
              <a:ext cx="1077542" cy="68146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 dirty="0" smtClean="0"/>
                <a:t>n=1</a:t>
              </a:r>
            </a:p>
            <a:p>
              <a:pPr algn="ctr"/>
              <a:r>
                <a:rPr lang="en-US" altLang="zh-TW" sz="1400" dirty="0" smtClean="0"/>
                <a:t>Or n=2</a:t>
              </a:r>
              <a:endParaRPr lang="en-US" altLang="zh-TW" sz="1400" dirty="0"/>
            </a:p>
          </p:txBody>
        </p:sp>
        <p:sp>
          <p:nvSpPr>
            <p:cNvPr id="44" name="六邊形 43"/>
            <p:cNvSpPr/>
            <p:nvPr/>
          </p:nvSpPr>
          <p:spPr>
            <a:xfrm>
              <a:off x="2866973" y="2711491"/>
              <a:ext cx="1242646" cy="47918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 dirty="0" smtClean="0"/>
                <a:t>For </a:t>
              </a:r>
              <a:r>
                <a:rPr lang="en-US" altLang="zh-TW" sz="1400" dirty="0" err="1" smtClean="0"/>
                <a:t>i</a:t>
              </a:r>
              <a:r>
                <a:rPr lang="zh-TW" altLang="en-US" sz="1400" dirty="0" smtClean="0"/>
                <a:t> </a:t>
              </a:r>
              <a:r>
                <a:rPr lang="en-US" altLang="zh-TW" sz="1400" dirty="0" smtClean="0"/>
                <a:t>=1</a:t>
              </a:r>
            </a:p>
            <a:p>
              <a:pPr algn="ctr"/>
              <a:r>
                <a:rPr lang="en-US" altLang="zh-TW" sz="1400" dirty="0"/>
                <a:t>t</a:t>
              </a:r>
              <a:r>
                <a:rPr lang="en-US" altLang="zh-TW" sz="1400" dirty="0" smtClean="0"/>
                <a:t>o k</a:t>
              </a:r>
            </a:p>
          </p:txBody>
        </p:sp>
        <p:sp>
          <p:nvSpPr>
            <p:cNvPr id="45" name="六邊形 44"/>
            <p:cNvSpPr/>
            <p:nvPr/>
          </p:nvSpPr>
          <p:spPr>
            <a:xfrm>
              <a:off x="8251424" y="2702851"/>
              <a:ext cx="1242646" cy="47918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 dirty="0" smtClean="0"/>
                <a:t>For j = 3</a:t>
              </a:r>
            </a:p>
            <a:p>
              <a:pPr algn="ctr"/>
              <a:r>
                <a:rPr lang="en-US" altLang="zh-TW" sz="1400" dirty="0"/>
                <a:t>t</a:t>
              </a:r>
              <a:r>
                <a:rPr lang="en-US" altLang="zh-TW" sz="1400" dirty="0" smtClean="0"/>
                <a:t>o n</a:t>
              </a:r>
              <a:endParaRPr lang="zh-TW" altLang="en-US" sz="1400" dirty="0"/>
            </a:p>
          </p:txBody>
        </p:sp>
        <p:sp>
          <p:nvSpPr>
            <p:cNvPr id="46" name="流程圖: 接點 45"/>
            <p:cNvSpPr/>
            <p:nvPr/>
          </p:nvSpPr>
          <p:spPr>
            <a:xfrm>
              <a:off x="11204129" y="2790773"/>
              <a:ext cx="345141" cy="337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 smtClean="0"/>
                <a:t>j</a:t>
              </a:r>
              <a:endParaRPr lang="zh-TW" altLang="en-US" dirty="0"/>
            </a:p>
          </p:txBody>
        </p:sp>
        <p:sp>
          <p:nvSpPr>
            <p:cNvPr id="47" name="流程圖: 接點 46"/>
            <p:cNvSpPr/>
            <p:nvPr/>
          </p:nvSpPr>
          <p:spPr>
            <a:xfrm>
              <a:off x="6199418" y="4060079"/>
              <a:ext cx="374281" cy="3699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 err="1" smtClean="0"/>
                <a:t>i</a:t>
              </a:r>
              <a:endParaRPr lang="zh-TW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895878" y="2586734"/>
              <a:ext cx="1126631" cy="7282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/>
                <a:t>a</a:t>
              </a:r>
              <a:r>
                <a:rPr lang="en-US" altLang="zh-TW" dirty="0" smtClean="0"/>
                <a:t>=1</a:t>
              </a:r>
            </a:p>
            <a:p>
              <a:pPr algn="ctr"/>
              <a:r>
                <a:rPr lang="en-US" altLang="zh-TW" dirty="0" smtClean="0"/>
                <a:t>b=1</a:t>
              </a:r>
              <a:endParaRPr lang="zh-TW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9785784" y="2578309"/>
              <a:ext cx="1126631" cy="7282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 smtClean="0"/>
                <a:t>c=</a:t>
              </a:r>
              <a:r>
                <a:rPr lang="en-US" altLang="zh-TW" dirty="0" err="1" smtClean="0"/>
                <a:t>a+b</a:t>
              </a:r>
              <a:endParaRPr lang="en-US" altLang="zh-TW" dirty="0" smtClean="0"/>
            </a:p>
            <a:p>
              <a:pPr algn="ctr"/>
              <a:r>
                <a:rPr lang="en-US" altLang="zh-TW" dirty="0"/>
                <a:t>a</a:t>
              </a:r>
              <a:r>
                <a:rPr lang="en-US" altLang="zh-TW" dirty="0" smtClean="0"/>
                <a:t>=b</a:t>
              </a:r>
            </a:p>
            <a:p>
              <a:pPr algn="ctr"/>
              <a:r>
                <a:rPr lang="en-US" altLang="zh-TW" dirty="0"/>
                <a:t>b</a:t>
              </a:r>
              <a:r>
                <a:rPr lang="en-US" altLang="zh-TW" dirty="0" smtClean="0"/>
                <a:t>=c</a:t>
              </a:r>
              <a:endParaRPr lang="zh-TW" altLang="en-US" dirty="0"/>
            </a:p>
          </p:txBody>
        </p:sp>
        <p:cxnSp>
          <p:nvCxnSpPr>
            <p:cNvPr id="50" name="直線單箭頭接點 49"/>
            <p:cNvCxnSpPr>
              <a:stCxn id="37" idx="3"/>
              <a:endCxn id="39" idx="2"/>
            </p:cNvCxnSpPr>
            <p:nvPr/>
          </p:nvCxnSpPr>
          <p:spPr>
            <a:xfrm flipV="1">
              <a:off x="1231815" y="2942445"/>
              <a:ext cx="4926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39" idx="5"/>
              <a:endCxn id="44" idx="3"/>
            </p:cNvCxnSpPr>
            <p:nvPr/>
          </p:nvCxnSpPr>
          <p:spPr>
            <a:xfrm>
              <a:off x="2533326" y="2942445"/>
              <a:ext cx="333647" cy="8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44" idx="0"/>
              <a:endCxn id="42" idx="2"/>
            </p:cNvCxnSpPr>
            <p:nvPr/>
          </p:nvCxnSpPr>
          <p:spPr>
            <a:xfrm>
              <a:off x="4109619" y="2951083"/>
              <a:ext cx="313519" cy="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42" idx="5"/>
              <a:endCxn id="43" idx="1"/>
            </p:cNvCxnSpPr>
            <p:nvPr/>
          </p:nvCxnSpPr>
          <p:spPr>
            <a:xfrm>
              <a:off x="5232030" y="2954615"/>
              <a:ext cx="313518" cy="4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43" idx="3"/>
              <a:endCxn id="48" idx="1"/>
            </p:cNvCxnSpPr>
            <p:nvPr/>
          </p:nvCxnSpPr>
          <p:spPr>
            <a:xfrm flipV="1">
              <a:off x="6623090" y="2950869"/>
              <a:ext cx="272788" cy="8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48" idx="3"/>
              <a:endCxn id="45" idx="3"/>
            </p:cNvCxnSpPr>
            <p:nvPr/>
          </p:nvCxnSpPr>
          <p:spPr>
            <a:xfrm flipV="1">
              <a:off x="8022509" y="2942443"/>
              <a:ext cx="228915" cy="8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45" idx="0"/>
              <a:endCxn id="49" idx="1"/>
            </p:cNvCxnSpPr>
            <p:nvPr/>
          </p:nvCxnSpPr>
          <p:spPr>
            <a:xfrm>
              <a:off x="9494070" y="2942443"/>
              <a:ext cx="2917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49" idx="3"/>
              <a:endCxn id="46" idx="2"/>
            </p:cNvCxnSpPr>
            <p:nvPr/>
          </p:nvCxnSpPr>
          <p:spPr>
            <a:xfrm>
              <a:off x="10912415" y="2942444"/>
              <a:ext cx="291714" cy="1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6" idx="4"/>
            </p:cNvCxnSpPr>
            <p:nvPr/>
          </p:nvCxnSpPr>
          <p:spPr>
            <a:xfrm flipH="1" flipV="1">
              <a:off x="11376699" y="1819752"/>
              <a:ext cx="1" cy="1308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endCxn id="45" idx="4"/>
            </p:cNvCxnSpPr>
            <p:nvPr/>
          </p:nvCxnSpPr>
          <p:spPr>
            <a:xfrm rot="10800000" flipV="1">
              <a:off x="8371221" y="1819751"/>
              <a:ext cx="3005481" cy="8830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43" idx="2"/>
              <a:endCxn id="40" idx="2"/>
            </p:cNvCxnSpPr>
            <p:nvPr/>
          </p:nvCxnSpPr>
          <p:spPr>
            <a:xfrm rot="5400000">
              <a:off x="4429047" y="3102355"/>
              <a:ext cx="1457600" cy="1852944"/>
            </a:xfrm>
            <a:prstGeom prst="bentConnector4">
              <a:avLst>
                <a:gd name="adj1" fmla="val 397"/>
                <a:gd name="adj2" fmla="val 112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stCxn id="46" idx="4"/>
              <a:endCxn id="41" idx="2"/>
            </p:cNvCxnSpPr>
            <p:nvPr/>
          </p:nvCxnSpPr>
          <p:spPr>
            <a:xfrm rot="5400000">
              <a:off x="7467689" y="-20049"/>
              <a:ext cx="761149" cy="7056875"/>
            </a:xfrm>
            <a:prstGeom prst="bentConnector4">
              <a:avLst>
                <a:gd name="adj1" fmla="val 33897"/>
                <a:gd name="adj2" fmla="val 1032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>
              <a:stCxn id="41" idx="5"/>
              <a:endCxn id="47" idx="2"/>
            </p:cNvCxnSpPr>
            <p:nvPr/>
          </p:nvCxnSpPr>
          <p:spPr>
            <a:xfrm>
              <a:off x="5257502" y="3888963"/>
              <a:ext cx="941916" cy="3560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/>
            <p:cNvCxnSpPr>
              <a:stCxn id="40" idx="5"/>
              <a:endCxn id="47" idx="2"/>
            </p:cNvCxnSpPr>
            <p:nvPr/>
          </p:nvCxnSpPr>
          <p:spPr>
            <a:xfrm flipV="1">
              <a:off x="5205423" y="4245061"/>
              <a:ext cx="993995" cy="5125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47" idx="6"/>
              <a:endCxn id="38" idx="1"/>
            </p:cNvCxnSpPr>
            <p:nvPr/>
          </p:nvCxnSpPr>
          <p:spPr>
            <a:xfrm flipV="1">
              <a:off x="6573699" y="4243045"/>
              <a:ext cx="563576" cy="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stCxn id="47" idx="4"/>
              <a:endCxn id="44" idx="2"/>
            </p:cNvCxnSpPr>
            <p:nvPr/>
          </p:nvCxnSpPr>
          <p:spPr>
            <a:xfrm rot="5400000" flipH="1">
              <a:off x="4066979" y="2110464"/>
              <a:ext cx="1239369" cy="3399790"/>
            </a:xfrm>
            <a:prstGeom prst="bentConnector3">
              <a:avLst>
                <a:gd name="adj1" fmla="val -716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83"/>
            <p:cNvSpPr txBox="1"/>
            <p:nvPr/>
          </p:nvSpPr>
          <p:spPr>
            <a:xfrm>
              <a:off x="5496724" y="3071006"/>
              <a:ext cx="616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  <p:sp>
          <p:nvSpPr>
            <p:cNvPr id="67" name="文字方塊 84"/>
            <p:cNvSpPr txBox="1"/>
            <p:nvPr/>
          </p:nvSpPr>
          <p:spPr>
            <a:xfrm>
              <a:off x="6341872" y="26246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0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531995" cy="145075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5354" y="2124075"/>
            <a:ext cx="4989195" cy="33051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第一個是測資個數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，接下來一行一個數字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，共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 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一行一個的輸出每個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F(n) 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86603"/>
            <a:ext cx="60102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/>
              <a:t>1: for </a:t>
            </a:r>
            <a:r>
              <a:rPr lang="en-US" altLang="zh-TW" sz="3000" dirty="0" err="1"/>
              <a:t>i</a:t>
            </a:r>
            <a:r>
              <a:rPr lang="en-US" altLang="zh-TW" sz="3000" dirty="0"/>
              <a:t> ← 1 to k do </a:t>
            </a:r>
          </a:p>
          <a:p>
            <a:pPr algn="just"/>
            <a:r>
              <a:rPr lang="en-US" altLang="zh-TW" sz="3000" dirty="0"/>
              <a:t>2: </a:t>
            </a:r>
            <a:r>
              <a:rPr lang="zh-TW" altLang="en-US" sz="3000" dirty="0"/>
              <a:t>　　</a:t>
            </a:r>
            <a:r>
              <a:rPr lang="en-US" altLang="zh-TW" sz="3000" dirty="0"/>
              <a:t>if n = 1 or n = 2 then </a:t>
            </a:r>
          </a:p>
          <a:p>
            <a:r>
              <a:rPr lang="en-US" altLang="zh-TW" sz="3000" dirty="0"/>
              <a:t>3: </a:t>
            </a:r>
            <a:r>
              <a:rPr lang="zh-TW" altLang="en-US" sz="3000" dirty="0"/>
              <a:t>　　　　</a:t>
            </a:r>
            <a:r>
              <a:rPr lang="en-US" altLang="zh-TW" sz="3000" dirty="0"/>
              <a:t>return 1 </a:t>
            </a:r>
          </a:p>
          <a:p>
            <a:r>
              <a:rPr lang="en-US" altLang="zh-TW" sz="3000" dirty="0"/>
              <a:t>4: </a:t>
            </a:r>
            <a:r>
              <a:rPr lang="zh-TW" altLang="en-US" sz="3000" dirty="0"/>
              <a:t>　　</a:t>
            </a:r>
            <a:r>
              <a:rPr lang="en-US" altLang="zh-TW" sz="3000" dirty="0"/>
              <a:t>else </a:t>
            </a:r>
          </a:p>
          <a:p>
            <a:r>
              <a:rPr lang="en-US" altLang="zh-TW" sz="3000" dirty="0"/>
              <a:t>5: </a:t>
            </a:r>
            <a:r>
              <a:rPr lang="zh-TW" altLang="en-US" sz="3000" dirty="0"/>
              <a:t>　　　　</a:t>
            </a:r>
            <a:r>
              <a:rPr lang="en-US" altLang="zh-TW" sz="3000" dirty="0"/>
              <a:t>a ← 1 </a:t>
            </a:r>
          </a:p>
          <a:p>
            <a:r>
              <a:rPr lang="en-US" altLang="zh-TW" sz="3000" dirty="0"/>
              <a:t>6: </a:t>
            </a:r>
            <a:r>
              <a:rPr lang="zh-TW" altLang="en-US" sz="3000" dirty="0"/>
              <a:t>　　　　</a:t>
            </a:r>
            <a:r>
              <a:rPr lang="en-US" altLang="zh-TW" sz="3000" dirty="0"/>
              <a:t>b ← 1 </a:t>
            </a:r>
          </a:p>
          <a:p>
            <a:r>
              <a:rPr lang="en-US" altLang="zh-TW" sz="3000" dirty="0"/>
              <a:t>7: </a:t>
            </a:r>
            <a:r>
              <a:rPr lang="zh-TW" altLang="en-US" sz="3000" dirty="0"/>
              <a:t>　　　　</a:t>
            </a:r>
            <a:r>
              <a:rPr lang="en-US" altLang="zh-TW" sz="3000" dirty="0"/>
              <a:t>for j ← 3 to n do </a:t>
            </a:r>
          </a:p>
          <a:p>
            <a:r>
              <a:rPr lang="en-US" altLang="zh-TW" sz="3000" dirty="0"/>
              <a:t>8: </a:t>
            </a:r>
            <a:r>
              <a:rPr lang="zh-TW" altLang="en-US" sz="3000" dirty="0"/>
              <a:t>　　  　　　  </a:t>
            </a:r>
            <a:r>
              <a:rPr lang="en-US" altLang="zh-TW" sz="3000" dirty="0"/>
              <a:t>c ← a + b </a:t>
            </a:r>
          </a:p>
          <a:p>
            <a:r>
              <a:rPr lang="en-US" altLang="zh-TW" sz="3000" dirty="0"/>
              <a:t>9: </a:t>
            </a:r>
            <a:r>
              <a:rPr lang="zh-TW" altLang="en-US" sz="3000" dirty="0"/>
              <a:t>　　  　　　  </a:t>
            </a:r>
            <a:r>
              <a:rPr lang="en-US" altLang="zh-TW" sz="3000" dirty="0"/>
              <a:t>a ← b </a:t>
            </a:r>
          </a:p>
          <a:p>
            <a:r>
              <a:rPr lang="en-US" altLang="zh-TW" sz="3000" dirty="0"/>
              <a:t>10: </a:t>
            </a:r>
            <a:r>
              <a:rPr lang="zh-TW" altLang="en-US" sz="3000" dirty="0"/>
              <a:t>　　　　　  </a:t>
            </a:r>
            <a:r>
              <a:rPr lang="en-US" altLang="zh-TW" sz="3000" dirty="0"/>
              <a:t>b ← c </a:t>
            </a:r>
          </a:p>
          <a:p>
            <a:r>
              <a:rPr lang="en-US" altLang="zh-TW" sz="3000" dirty="0"/>
              <a:t>11:          </a:t>
            </a:r>
            <a:r>
              <a:rPr lang="zh-TW" altLang="en-US" sz="3000" dirty="0"/>
              <a:t>　　　  </a:t>
            </a:r>
            <a:r>
              <a:rPr lang="en-US" altLang="zh-TW" sz="3000" dirty="0"/>
              <a:t>return c </a:t>
            </a:r>
          </a:p>
          <a:p>
            <a:r>
              <a:rPr lang="da-DK" altLang="zh-TW" sz="3000" dirty="0"/>
              <a:t>12: </a:t>
            </a:r>
            <a:r>
              <a:rPr lang="da-DK" altLang="zh-TW" sz="3000" dirty="0" smtClean="0"/>
              <a:t>		 end </a:t>
            </a:r>
            <a:r>
              <a:rPr lang="da-DK" altLang="zh-TW" sz="3000" dirty="0"/>
              <a:t>for </a:t>
            </a:r>
            <a:endParaRPr lang="da-DK" altLang="zh-TW" sz="3000" dirty="0" smtClean="0"/>
          </a:p>
          <a:p>
            <a:r>
              <a:rPr lang="da-DK" altLang="zh-TW" sz="3000" dirty="0" smtClean="0"/>
              <a:t>13</a:t>
            </a:r>
            <a:r>
              <a:rPr lang="da-DK" altLang="zh-TW" sz="3000" dirty="0"/>
              <a:t>: </a:t>
            </a:r>
            <a:r>
              <a:rPr lang="da-DK" altLang="zh-TW" sz="3000" dirty="0" smtClean="0"/>
              <a:t>	   end </a:t>
            </a:r>
            <a:r>
              <a:rPr lang="da-DK" altLang="zh-TW" sz="3000" dirty="0"/>
              <a:t>if </a:t>
            </a:r>
            <a:endParaRPr lang="da-DK" altLang="zh-TW" sz="3000" dirty="0" smtClean="0"/>
          </a:p>
          <a:p>
            <a:r>
              <a:rPr lang="da-DK" altLang="zh-TW" sz="3000" dirty="0" smtClean="0"/>
              <a:t>14:end </a:t>
            </a:r>
            <a:r>
              <a:rPr lang="da-DK" altLang="zh-TW" sz="3000" dirty="0"/>
              <a:t>for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695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5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157</Words>
  <Application>Microsoft Office PowerPoint</Application>
  <PresentationFormat>寬螢幕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Calibri</vt:lpstr>
      <vt:lpstr>Calibri Light</vt:lpstr>
      <vt:lpstr>回顧</vt:lpstr>
      <vt:lpstr>程式作業第2題</vt:lpstr>
      <vt:lpstr>題目-Fibonacci</vt:lpstr>
      <vt:lpstr>流程圖</vt:lpstr>
      <vt:lpstr>虛擬碼</vt:lpstr>
      <vt:lpstr>謝謝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程式作業第2題</dc:title>
  <dc:creator>Microsoft 帳戶</dc:creator>
  <cp:lastModifiedBy>Microsoft 帳戶</cp:lastModifiedBy>
  <cp:revision>15</cp:revision>
  <dcterms:created xsi:type="dcterms:W3CDTF">2022-03-10T14:01:05Z</dcterms:created>
  <dcterms:modified xsi:type="dcterms:W3CDTF">2022-03-11T05:41:41Z</dcterms:modified>
</cp:coreProperties>
</file>