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zIOWeOh0uQNyBpT1Fi+ohT1w+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47302af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a47302af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a47302af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a47302af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a47302af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a47302af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a47302a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a47302a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a47302a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a47302a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a47302af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a47302af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a463fe8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a463fe8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輔助字幕)">
  <p:cSld name="全景圖片 (含輔助字幕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zh-TW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zh-TW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18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8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18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675350" y="1769550"/>
            <a:ext cx="101355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zh-TW" sz="5600" dirty="0">
                <a:latin typeface="Lucida Handwriting" panose="03010101010101010101" pitchFamily="66" charset="0"/>
              </a:rPr>
              <a:t>程式作業-3</a:t>
            </a:r>
            <a:endParaRPr sz="5600" dirty="0">
              <a:latin typeface="Lucida Handwriting" panose="03010101010101010101" pitchFamily="66" charset="0"/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7877000" y="5808000"/>
            <a:ext cx="4314900" cy="105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dirty="0">
                <a:latin typeface="Ink Free" panose="03080402000500000000" pitchFamily="66" charset="0"/>
              </a:rPr>
              <a:t>第52組: 108202016張家菖</a:t>
            </a:r>
            <a:endParaRPr dirty="0">
              <a:latin typeface="Ink Free" panose="03080402000500000000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dirty="0">
                <a:latin typeface="Ink Free" panose="03080402000500000000" pitchFamily="66" charset="0"/>
              </a:rPr>
              <a:t>              108503010胡紡覺</a:t>
            </a:r>
            <a:endParaRPr dirty="0">
              <a:latin typeface="Ink Free" panose="03080402000500000000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dirty="0">
                <a:latin typeface="Ink Free" panose="03080402000500000000" pitchFamily="66" charset="0"/>
              </a:rPr>
              <a:t>                108202004楊宇恩</a:t>
            </a:r>
            <a:endParaRPr dirty="0"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zh-TW" dirty="0"/>
              <a:t>Key Concept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400" dirty="0"/>
              <a:t>bool AllinAll(string s, string t)</a:t>
            </a:r>
            <a:endParaRPr sz="2400" dirty="0"/>
          </a:p>
        </p:txBody>
      </p:sp>
      <p:sp>
        <p:nvSpPr>
          <p:cNvPr id="152" name="Google Shape;152;p2"/>
          <p:cNvSpPr/>
          <p:nvPr/>
        </p:nvSpPr>
        <p:spPr>
          <a:xfrm>
            <a:off x="24251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153" name="Google Shape;153;p2"/>
          <p:cNvSpPr/>
          <p:nvPr/>
        </p:nvSpPr>
        <p:spPr>
          <a:xfrm>
            <a:off x="33171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154" name="Google Shape;154;p2"/>
          <p:cNvSpPr/>
          <p:nvPr/>
        </p:nvSpPr>
        <p:spPr>
          <a:xfrm>
            <a:off x="42092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55" name="Google Shape;155;p2"/>
          <p:cNvSpPr/>
          <p:nvPr/>
        </p:nvSpPr>
        <p:spPr>
          <a:xfrm>
            <a:off x="51012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156" name="Google Shape;156;p2"/>
          <p:cNvSpPr/>
          <p:nvPr/>
        </p:nvSpPr>
        <p:spPr>
          <a:xfrm>
            <a:off x="59933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157" name="Google Shape;157;p2"/>
          <p:cNvSpPr/>
          <p:nvPr/>
        </p:nvSpPr>
        <p:spPr>
          <a:xfrm>
            <a:off x="68853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58" name="Google Shape;158;p2"/>
          <p:cNvSpPr/>
          <p:nvPr/>
        </p:nvSpPr>
        <p:spPr>
          <a:xfrm>
            <a:off x="15330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159" name="Google Shape;159;p2"/>
          <p:cNvSpPr/>
          <p:nvPr/>
        </p:nvSpPr>
        <p:spPr>
          <a:xfrm>
            <a:off x="1533075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160" name="Google Shape;160;p2"/>
          <p:cNvSpPr/>
          <p:nvPr/>
        </p:nvSpPr>
        <p:spPr>
          <a:xfrm>
            <a:off x="95615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61" name="Google Shape;161;p2"/>
          <p:cNvSpPr/>
          <p:nvPr/>
        </p:nvSpPr>
        <p:spPr>
          <a:xfrm>
            <a:off x="86694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162" name="Google Shape;162;p2"/>
          <p:cNvSpPr/>
          <p:nvPr/>
        </p:nvSpPr>
        <p:spPr>
          <a:xfrm>
            <a:off x="77774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163" name="Google Shape;163;p2"/>
          <p:cNvSpPr/>
          <p:nvPr/>
        </p:nvSpPr>
        <p:spPr>
          <a:xfrm>
            <a:off x="2433500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164" name="Google Shape;164;p2"/>
          <p:cNvSpPr/>
          <p:nvPr/>
        </p:nvSpPr>
        <p:spPr>
          <a:xfrm>
            <a:off x="3333938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</a:t>
            </a:r>
            <a:endParaRPr sz="3600"/>
          </a:p>
        </p:txBody>
      </p:sp>
      <p:sp>
        <p:nvSpPr>
          <p:cNvPr id="165" name="Google Shape;165;p2"/>
          <p:cNvSpPr/>
          <p:nvPr/>
        </p:nvSpPr>
        <p:spPr>
          <a:xfrm>
            <a:off x="4220400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166" name="Google Shape;166;p2"/>
          <p:cNvSpPr/>
          <p:nvPr/>
        </p:nvSpPr>
        <p:spPr>
          <a:xfrm>
            <a:off x="51012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q</a:t>
            </a:r>
            <a:endParaRPr sz="3600" dirty="0"/>
          </a:p>
        </p:txBody>
      </p:sp>
      <p:sp>
        <p:nvSpPr>
          <p:cNvPr id="167" name="Google Shape;167;p2"/>
          <p:cNvSpPr/>
          <p:nvPr/>
        </p:nvSpPr>
        <p:spPr>
          <a:xfrm>
            <a:off x="59933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168" name="Google Shape;168;p2"/>
          <p:cNvSpPr/>
          <p:nvPr/>
        </p:nvSpPr>
        <p:spPr>
          <a:xfrm>
            <a:off x="68853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cxnSp>
        <p:nvCxnSpPr>
          <p:cNvPr id="169" name="Google Shape;169;p2"/>
          <p:cNvCxnSpPr>
            <a:stCxn id="158" idx="2"/>
            <a:endCxn id="159" idx="0"/>
          </p:cNvCxnSpPr>
          <p:nvPr/>
        </p:nvCxnSpPr>
        <p:spPr>
          <a:xfrm>
            <a:off x="1849875" y="3043000"/>
            <a:ext cx="0" cy="704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"/>
          <p:cNvSpPr txBox="1"/>
          <p:nvPr/>
        </p:nvSpPr>
        <p:spPr>
          <a:xfrm>
            <a:off x="0" y="3207488"/>
            <a:ext cx="14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相同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1267350" y="4762775"/>
            <a:ext cx="2941800" cy="19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 = n+1 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 = 1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s:  比較者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t:  </a:t>
            </a:r>
            <a:r>
              <a:rPr lang="zh-TW" sz="2800" dirty="0">
                <a:solidFill>
                  <a:srgbClr val="FFC000"/>
                </a:solidFill>
                <a:latin typeface="Lustria"/>
                <a:ea typeface="Lustria"/>
                <a:cs typeface="Lustria"/>
                <a:sym typeface="Lustria"/>
              </a:rPr>
              <a:t>被</a:t>
            </a: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比較者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949451" y="2485000"/>
            <a:ext cx="47639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s: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949451" y="3856600"/>
            <a:ext cx="47639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>
                <a:solidFill>
                  <a:srgbClr val="FFC000"/>
                </a:solidFill>
                <a:latin typeface="Lustria"/>
                <a:ea typeface="Lustria"/>
                <a:cs typeface="Lustria"/>
                <a:sym typeface="Lustria"/>
              </a:rPr>
              <a:t>t:</a:t>
            </a:r>
            <a:endParaRPr sz="3200" dirty="0">
              <a:solidFill>
                <a:srgbClr val="FFC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47302af5_0_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zh-TW"/>
              <a:t>Key Concept</a:t>
            </a:r>
            <a:endParaRPr/>
          </a:p>
        </p:txBody>
      </p:sp>
      <p:sp>
        <p:nvSpPr>
          <p:cNvPr id="179" name="Google Shape;179;g11a47302af5_0_30"/>
          <p:cNvSpPr/>
          <p:nvPr/>
        </p:nvSpPr>
        <p:spPr>
          <a:xfrm>
            <a:off x="24251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180" name="Google Shape;180;g11a47302af5_0_30"/>
          <p:cNvSpPr/>
          <p:nvPr/>
        </p:nvSpPr>
        <p:spPr>
          <a:xfrm>
            <a:off x="33171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181" name="Google Shape;181;g11a47302af5_0_30"/>
          <p:cNvSpPr/>
          <p:nvPr/>
        </p:nvSpPr>
        <p:spPr>
          <a:xfrm>
            <a:off x="42092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82" name="Google Shape;182;g11a47302af5_0_30"/>
          <p:cNvSpPr/>
          <p:nvPr/>
        </p:nvSpPr>
        <p:spPr>
          <a:xfrm>
            <a:off x="51012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183" name="Google Shape;183;g11a47302af5_0_30"/>
          <p:cNvSpPr/>
          <p:nvPr/>
        </p:nvSpPr>
        <p:spPr>
          <a:xfrm>
            <a:off x="59933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184" name="Google Shape;184;g11a47302af5_0_30"/>
          <p:cNvSpPr/>
          <p:nvPr/>
        </p:nvSpPr>
        <p:spPr>
          <a:xfrm>
            <a:off x="68853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85" name="Google Shape;185;g11a47302af5_0_30"/>
          <p:cNvSpPr/>
          <p:nvPr/>
        </p:nvSpPr>
        <p:spPr>
          <a:xfrm>
            <a:off x="15330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186" name="Google Shape;186;g11a47302af5_0_30"/>
          <p:cNvSpPr/>
          <p:nvPr/>
        </p:nvSpPr>
        <p:spPr>
          <a:xfrm>
            <a:off x="1533075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187" name="Google Shape;187;g11a47302af5_0_30"/>
          <p:cNvSpPr/>
          <p:nvPr/>
        </p:nvSpPr>
        <p:spPr>
          <a:xfrm>
            <a:off x="95615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88" name="Google Shape;188;g11a47302af5_0_30"/>
          <p:cNvSpPr/>
          <p:nvPr/>
        </p:nvSpPr>
        <p:spPr>
          <a:xfrm>
            <a:off x="86694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189" name="Google Shape;189;g11a47302af5_0_30"/>
          <p:cNvSpPr/>
          <p:nvPr/>
        </p:nvSpPr>
        <p:spPr>
          <a:xfrm>
            <a:off x="77774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190" name="Google Shape;190;g11a47302af5_0_30"/>
          <p:cNvSpPr/>
          <p:nvPr/>
        </p:nvSpPr>
        <p:spPr>
          <a:xfrm>
            <a:off x="2433500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191" name="Google Shape;191;g11a47302af5_0_30"/>
          <p:cNvSpPr/>
          <p:nvPr/>
        </p:nvSpPr>
        <p:spPr>
          <a:xfrm>
            <a:off x="3333938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</a:t>
            </a:r>
            <a:endParaRPr sz="3600"/>
          </a:p>
        </p:txBody>
      </p:sp>
      <p:sp>
        <p:nvSpPr>
          <p:cNvPr id="192" name="Google Shape;192;g11a47302af5_0_30"/>
          <p:cNvSpPr/>
          <p:nvPr/>
        </p:nvSpPr>
        <p:spPr>
          <a:xfrm>
            <a:off x="4220400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193" name="Google Shape;193;g11a47302af5_0_30"/>
          <p:cNvSpPr/>
          <p:nvPr/>
        </p:nvSpPr>
        <p:spPr>
          <a:xfrm>
            <a:off x="51012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194" name="Google Shape;194;g11a47302af5_0_30"/>
          <p:cNvSpPr/>
          <p:nvPr/>
        </p:nvSpPr>
        <p:spPr>
          <a:xfrm>
            <a:off x="59933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195" name="Google Shape;195;g11a47302af5_0_30"/>
          <p:cNvSpPr/>
          <p:nvPr/>
        </p:nvSpPr>
        <p:spPr>
          <a:xfrm>
            <a:off x="68853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196" name="Google Shape;196;g11a47302af5_0_30"/>
          <p:cNvSpPr txBox="1"/>
          <p:nvPr/>
        </p:nvSpPr>
        <p:spPr>
          <a:xfrm>
            <a:off x="0" y="3217000"/>
            <a:ext cx="153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不相同</a:t>
            </a: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97" name="Google Shape;197;g11a47302af5_0_30"/>
          <p:cNvCxnSpPr>
            <a:stCxn id="179" idx="2"/>
            <a:endCxn id="190" idx="0"/>
          </p:cNvCxnSpPr>
          <p:nvPr/>
        </p:nvCxnSpPr>
        <p:spPr>
          <a:xfrm>
            <a:off x="2741925" y="3043000"/>
            <a:ext cx="8400" cy="704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g11a47302af5_0_30"/>
          <p:cNvSpPr txBox="1"/>
          <p:nvPr/>
        </p:nvSpPr>
        <p:spPr>
          <a:xfrm>
            <a:off x="1015750" y="24850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9" name="Google Shape;199;g11a47302af5_0_30"/>
          <p:cNvSpPr txBox="1"/>
          <p:nvPr/>
        </p:nvSpPr>
        <p:spPr>
          <a:xfrm>
            <a:off x="1015750" y="38566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a47302af5_0_3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zh-TW"/>
              <a:t>Key Concept</a:t>
            </a:r>
            <a:endParaRPr/>
          </a:p>
        </p:txBody>
      </p:sp>
      <p:sp>
        <p:nvSpPr>
          <p:cNvPr id="205" name="Google Shape;205;g11a47302af5_0_35"/>
          <p:cNvSpPr/>
          <p:nvPr/>
        </p:nvSpPr>
        <p:spPr>
          <a:xfrm>
            <a:off x="24251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206" name="Google Shape;206;g11a47302af5_0_35"/>
          <p:cNvSpPr/>
          <p:nvPr/>
        </p:nvSpPr>
        <p:spPr>
          <a:xfrm>
            <a:off x="33171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07" name="Google Shape;207;g11a47302af5_0_35"/>
          <p:cNvSpPr/>
          <p:nvPr/>
        </p:nvSpPr>
        <p:spPr>
          <a:xfrm>
            <a:off x="42092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08" name="Google Shape;208;g11a47302af5_0_35"/>
          <p:cNvSpPr/>
          <p:nvPr/>
        </p:nvSpPr>
        <p:spPr>
          <a:xfrm>
            <a:off x="51012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209" name="Google Shape;209;g11a47302af5_0_35"/>
          <p:cNvSpPr/>
          <p:nvPr/>
        </p:nvSpPr>
        <p:spPr>
          <a:xfrm>
            <a:off x="59933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210" name="Google Shape;210;g11a47302af5_0_35"/>
          <p:cNvSpPr/>
          <p:nvPr/>
        </p:nvSpPr>
        <p:spPr>
          <a:xfrm>
            <a:off x="68853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11" name="Google Shape;211;g11a47302af5_0_35"/>
          <p:cNvSpPr/>
          <p:nvPr/>
        </p:nvSpPr>
        <p:spPr>
          <a:xfrm>
            <a:off x="15330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12" name="Google Shape;212;g11a47302af5_0_35"/>
          <p:cNvSpPr/>
          <p:nvPr/>
        </p:nvSpPr>
        <p:spPr>
          <a:xfrm>
            <a:off x="1533075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13" name="Google Shape;213;g11a47302af5_0_35"/>
          <p:cNvSpPr/>
          <p:nvPr/>
        </p:nvSpPr>
        <p:spPr>
          <a:xfrm>
            <a:off x="95615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14" name="Google Shape;214;g11a47302af5_0_35"/>
          <p:cNvSpPr/>
          <p:nvPr/>
        </p:nvSpPr>
        <p:spPr>
          <a:xfrm>
            <a:off x="86694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215" name="Google Shape;215;g11a47302af5_0_35"/>
          <p:cNvSpPr/>
          <p:nvPr/>
        </p:nvSpPr>
        <p:spPr>
          <a:xfrm>
            <a:off x="77774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216" name="Google Shape;216;g11a47302af5_0_35"/>
          <p:cNvSpPr/>
          <p:nvPr/>
        </p:nvSpPr>
        <p:spPr>
          <a:xfrm>
            <a:off x="2433500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17" name="Google Shape;217;g11a47302af5_0_35"/>
          <p:cNvSpPr/>
          <p:nvPr/>
        </p:nvSpPr>
        <p:spPr>
          <a:xfrm>
            <a:off x="3333938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</a:t>
            </a:r>
            <a:endParaRPr sz="3600"/>
          </a:p>
        </p:txBody>
      </p:sp>
      <p:sp>
        <p:nvSpPr>
          <p:cNvPr id="218" name="Google Shape;218;g11a47302af5_0_35"/>
          <p:cNvSpPr/>
          <p:nvPr/>
        </p:nvSpPr>
        <p:spPr>
          <a:xfrm>
            <a:off x="4220400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19" name="Google Shape;219;g11a47302af5_0_35"/>
          <p:cNvSpPr/>
          <p:nvPr/>
        </p:nvSpPr>
        <p:spPr>
          <a:xfrm>
            <a:off x="51012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220" name="Google Shape;220;g11a47302af5_0_35"/>
          <p:cNvSpPr/>
          <p:nvPr/>
        </p:nvSpPr>
        <p:spPr>
          <a:xfrm>
            <a:off x="59933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21" name="Google Shape;221;g11a47302af5_0_35"/>
          <p:cNvSpPr/>
          <p:nvPr/>
        </p:nvSpPr>
        <p:spPr>
          <a:xfrm>
            <a:off x="68853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22" name="Google Shape;222;g11a47302af5_0_35"/>
          <p:cNvSpPr txBox="1"/>
          <p:nvPr/>
        </p:nvSpPr>
        <p:spPr>
          <a:xfrm>
            <a:off x="0" y="3217000"/>
            <a:ext cx="14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不相同</a:t>
            </a: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3" name="Google Shape;223;g11a47302af5_0_35"/>
          <p:cNvCxnSpPr>
            <a:stCxn id="205" idx="2"/>
            <a:endCxn id="217" idx="0"/>
          </p:cNvCxnSpPr>
          <p:nvPr/>
        </p:nvCxnSpPr>
        <p:spPr>
          <a:xfrm>
            <a:off x="2741925" y="3043000"/>
            <a:ext cx="908700" cy="704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g11a47302af5_0_35"/>
          <p:cNvSpPr txBox="1"/>
          <p:nvPr/>
        </p:nvSpPr>
        <p:spPr>
          <a:xfrm>
            <a:off x="1015750" y="24850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" name="Google Shape;225;g11a47302af5_0_35"/>
          <p:cNvSpPr txBox="1"/>
          <p:nvPr/>
        </p:nvSpPr>
        <p:spPr>
          <a:xfrm>
            <a:off x="1015750" y="38566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47302af5_0_4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zh-TW"/>
              <a:t>Key Concept</a:t>
            </a:r>
            <a:endParaRPr/>
          </a:p>
        </p:txBody>
      </p:sp>
      <p:sp>
        <p:nvSpPr>
          <p:cNvPr id="231" name="Google Shape;231;g11a47302af5_0_40"/>
          <p:cNvSpPr/>
          <p:nvPr/>
        </p:nvSpPr>
        <p:spPr>
          <a:xfrm>
            <a:off x="24251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232" name="Google Shape;232;g11a47302af5_0_40"/>
          <p:cNvSpPr/>
          <p:nvPr/>
        </p:nvSpPr>
        <p:spPr>
          <a:xfrm>
            <a:off x="33171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33" name="Google Shape;233;g11a47302af5_0_40"/>
          <p:cNvSpPr/>
          <p:nvPr/>
        </p:nvSpPr>
        <p:spPr>
          <a:xfrm>
            <a:off x="42092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34" name="Google Shape;234;g11a47302af5_0_40"/>
          <p:cNvSpPr/>
          <p:nvPr/>
        </p:nvSpPr>
        <p:spPr>
          <a:xfrm>
            <a:off x="51012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235" name="Google Shape;235;g11a47302af5_0_40"/>
          <p:cNvSpPr/>
          <p:nvPr/>
        </p:nvSpPr>
        <p:spPr>
          <a:xfrm>
            <a:off x="59933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236" name="Google Shape;236;g11a47302af5_0_40"/>
          <p:cNvSpPr/>
          <p:nvPr/>
        </p:nvSpPr>
        <p:spPr>
          <a:xfrm>
            <a:off x="68853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37" name="Google Shape;237;g11a47302af5_0_40"/>
          <p:cNvSpPr/>
          <p:nvPr/>
        </p:nvSpPr>
        <p:spPr>
          <a:xfrm>
            <a:off x="15330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38" name="Google Shape;238;g11a47302af5_0_40"/>
          <p:cNvSpPr/>
          <p:nvPr/>
        </p:nvSpPr>
        <p:spPr>
          <a:xfrm>
            <a:off x="1533075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39" name="Google Shape;239;g11a47302af5_0_40"/>
          <p:cNvSpPr/>
          <p:nvPr/>
        </p:nvSpPr>
        <p:spPr>
          <a:xfrm>
            <a:off x="95615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40" name="Google Shape;240;g11a47302af5_0_40"/>
          <p:cNvSpPr/>
          <p:nvPr/>
        </p:nvSpPr>
        <p:spPr>
          <a:xfrm>
            <a:off x="86694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241" name="Google Shape;241;g11a47302af5_0_40"/>
          <p:cNvSpPr/>
          <p:nvPr/>
        </p:nvSpPr>
        <p:spPr>
          <a:xfrm>
            <a:off x="77774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242" name="Google Shape;242;g11a47302af5_0_40"/>
          <p:cNvSpPr/>
          <p:nvPr/>
        </p:nvSpPr>
        <p:spPr>
          <a:xfrm>
            <a:off x="2433500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43" name="Google Shape;243;g11a47302af5_0_40"/>
          <p:cNvSpPr/>
          <p:nvPr/>
        </p:nvSpPr>
        <p:spPr>
          <a:xfrm>
            <a:off x="3333938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</a:t>
            </a:r>
            <a:endParaRPr sz="3600"/>
          </a:p>
        </p:txBody>
      </p:sp>
      <p:sp>
        <p:nvSpPr>
          <p:cNvPr id="244" name="Google Shape;244;g11a47302af5_0_40"/>
          <p:cNvSpPr/>
          <p:nvPr/>
        </p:nvSpPr>
        <p:spPr>
          <a:xfrm>
            <a:off x="4220400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45" name="Google Shape;245;g11a47302af5_0_40"/>
          <p:cNvSpPr/>
          <p:nvPr/>
        </p:nvSpPr>
        <p:spPr>
          <a:xfrm>
            <a:off x="51012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246" name="Google Shape;246;g11a47302af5_0_40"/>
          <p:cNvSpPr/>
          <p:nvPr/>
        </p:nvSpPr>
        <p:spPr>
          <a:xfrm>
            <a:off x="59933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47" name="Google Shape;247;g11a47302af5_0_40"/>
          <p:cNvSpPr/>
          <p:nvPr/>
        </p:nvSpPr>
        <p:spPr>
          <a:xfrm>
            <a:off x="68853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48" name="Google Shape;248;g11a47302af5_0_40"/>
          <p:cNvSpPr txBox="1"/>
          <p:nvPr/>
        </p:nvSpPr>
        <p:spPr>
          <a:xfrm>
            <a:off x="0" y="3195075"/>
            <a:ext cx="364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相同</a:t>
            </a: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49" name="Google Shape;249;g11a47302af5_0_40"/>
          <p:cNvCxnSpPr>
            <a:stCxn id="231" idx="2"/>
            <a:endCxn id="245" idx="0"/>
          </p:cNvCxnSpPr>
          <p:nvPr/>
        </p:nvCxnSpPr>
        <p:spPr>
          <a:xfrm>
            <a:off x="2741925" y="3043000"/>
            <a:ext cx="2676300" cy="7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g11a47302af5_0_40"/>
          <p:cNvSpPr txBox="1"/>
          <p:nvPr/>
        </p:nvSpPr>
        <p:spPr>
          <a:xfrm>
            <a:off x="1267350" y="4762775"/>
            <a:ext cx="2500800" cy="1046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 = n+1</a:t>
            </a: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 = 2</a:t>
            </a: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1" name="Google Shape;251;g11a47302af5_0_40"/>
          <p:cNvSpPr txBox="1"/>
          <p:nvPr/>
        </p:nvSpPr>
        <p:spPr>
          <a:xfrm>
            <a:off x="1015750" y="24850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2" name="Google Shape;252;g11a47302af5_0_40"/>
          <p:cNvSpPr txBox="1"/>
          <p:nvPr/>
        </p:nvSpPr>
        <p:spPr>
          <a:xfrm>
            <a:off x="1015750" y="38566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a47302af5_0_4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zh-TW"/>
              <a:t>Key Concept</a:t>
            </a:r>
            <a:endParaRPr/>
          </a:p>
        </p:txBody>
      </p:sp>
      <p:sp>
        <p:nvSpPr>
          <p:cNvPr id="258" name="Google Shape;258;g11a47302af5_0_45"/>
          <p:cNvSpPr/>
          <p:nvPr/>
        </p:nvSpPr>
        <p:spPr>
          <a:xfrm>
            <a:off x="24251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259" name="Google Shape;259;g11a47302af5_0_45"/>
          <p:cNvSpPr/>
          <p:nvPr/>
        </p:nvSpPr>
        <p:spPr>
          <a:xfrm>
            <a:off x="33171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60" name="Google Shape;260;g11a47302af5_0_45"/>
          <p:cNvSpPr/>
          <p:nvPr/>
        </p:nvSpPr>
        <p:spPr>
          <a:xfrm>
            <a:off x="42092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61" name="Google Shape;261;g11a47302af5_0_45"/>
          <p:cNvSpPr/>
          <p:nvPr/>
        </p:nvSpPr>
        <p:spPr>
          <a:xfrm>
            <a:off x="51012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262" name="Google Shape;262;g11a47302af5_0_45"/>
          <p:cNvSpPr/>
          <p:nvPr/>
        </p:nvSpPr>
        <p:spPr>
          <a:xfrm>
            <a:off x="599332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263" name="Google Shape;263;g11a47302af5_0_45"/>
          <p:cNvSpPr/>
          <p:nvPr/>
        </p:nvSpPr>
        <p:spPr>
          <a:xfrm>
            <a:off x="68853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64" name="Google Shape;264;g11a47302af5_0_45"/>
          <p:cNvSpPr/>
          <p:nvPr/>
        </p:nvSpPr>
        <p:spPr>
          <a:xfrm>
            <a:off x="1533075" y="24196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65" name="Google Shape;265;g11a47302af5_0_45"/>
          <p:cNvSpPr/>
          <p:nvPr/>
        </p:nvSpPr>
        <p:spPr>
          <a:xfrm>
            <a:off x="1533075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66" name="Google Shape;266;g11a47302af5_0_45"/>
          <p:cNvSpPr/>
          <p:nvPr/>
        </p:nvSpPr>
        <p:spPr>
          <a:xfrm>
            <a:off x="95615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67" name="Google Shape;267;g11a47302af5_0_45"/>
          <p:cNvSpPr/>
          <p:nvPr/>
        </p:nvSpPr>
        <p:spPr>
          <a:xfrm>
            <a:off x="86694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</a:t>
            </a:r>
            <a:endParaRPr sz="3600"/>
          </a:p>
        </p:txBody>
      </p:sp>
      <p:sp>
        <p:nvSpPr>
          <p:cNvPr id="268" name="Google Shape;268;g11a47302af5_0_45"/>
          <p:cNvSpPr/>
          <p:nvPr/>
        </p:nvSpPr>
        <p:spPr>
          <a:xfrm>
            <a:off x="77774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</a:t>
            </a:r>
            <a:endParaRPr sz="3600"/>
          </a:p>
        </p:txBody>
      </p:sp>
      <p:sp>
        <p:nvSpPr>
          <p:cNvPr id="269" name="Google Shape;269;g11a47302af5_0_45"/>
          <p:cNvSpPr/>
          <p:nvPr/>
        </p:nvSpPr>
        <p:spPr>
          <a:xfrm>
            <a:off x="2433500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70" name="Google Shape;270;g11a47302af5_0_45"/>
          <p:cNvSpPr/>
          <p:nvPr/>
        </p:nvSpPr>
        <p:spPr>
          <a:xfrm>
            <a:off x="3333938" y="374735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</a:t>
            </a:r>
            <a:endParaRPr sz="3600"/>
          </a:p>
        </p:txBody>
      </p:sp>
      <p:sp>
        <p:nvSpPr>
          <p:cNvPr id="271" name="Google Shape;271;g11a47302af5_0_45"/>
          <p:cNvSpPr/>
          <p:nvPr/>
        </p:nvSpPr>
        <p:spPr>
          <a:xfrm>
            <a:off x="4220400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</a:t>
            </a:r>
            <a:endParaRPr sz="3600"/>
          </a:p>
        </p:txBody>
      </p:sp>
      <p:sp>
        <p:nvSpPr>
          <p:cNvPr id="272" name="Google Shape;272;g11a47302af5_0_45"/>
          <p:cNvSpPr/>
          <p:nvPr/>
        </p:nvSpPr>
        <p:spPr>
          <a:xfrm>
            <a:off x="51012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</a:t>
            </a:r>
            <a:endParaRPr sz="3600"/>
          </a:p>
        </p:txBody>
      </p:sp>
      <p:sp>
        <p:nvSpPr>
          <p:cNvPr id="273" name="Google Shape;273;g11a47302af5_0_45"/>
          <p:cNvSpPr/>
          <p:nvPr/>
        </p:nvSpPr>
        <p:spPr>
          <a:xfrm>
            <a:off x="599332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</a:t>
            </a:r>
            <a:endParaRPr sz="3600"/>
          </a:p>
        </p:txBody>
      </p:sp>
      <p:sp>
        <p:nvSpPr>
          <p:cNvPr id="274" name="Google Shape;274;g11a47302af5_0_45"/>
          <p:cNvSpPr/>
          <p:nvPr/>
        </p:nvSpPr>
        <p:spPr>
          <a:xfrm>
            <a:off x="6885375" y="3791200"/>
            <a:ext cx="633600" cy="6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</a:t>
            </a:r>
            <a:endParaRPr sz="3600"/>
          </a:p>
        </p:txBody>
      </p:sp>
      <p:sp>
        <p:nvSpPr>
          <p:cNvPr id="275" name="Google Shape;275;g11a47302af5_0_45"/>
          <p:cNvSpPr txBox="1"/>
          <p:nvPr/>
        </p:nvSpPr>
        <p:spPr>
          <a:xfrm>
            <a:off x="0" y="3195075"/>
            <a:ext cx="153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相同</a:t>
            </a: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6" name="Google Shape;276;g11a47302af5_0_45"/>
          <p:cNvCxnSpPr>
            <a:stCxn id="259" idx="2"/>
            <a:endCxn id="273" idx="0"/>
          </p:cNvCxnSpPr>
          <p:nvPr/>
        </p:nvCxnSpPr>
        <p:spPr>
          <a:xfrm>
            <a:off x="3633975" y="3043000"/>
            <a:ext cx="2676300" cy="7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g11a47302af5_0_45"/>
          <p:cNvSpPr txBox="1"/>
          <p:nvPr/>
        </p:nvSpPr>
        <p:spPr>
          <a:xfrm>
            <a:off x="1267350" y="4732125"/>
            <a:ext cx="10076100" cy="147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 = n+1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 = 3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依此類推，最後回傳n是否等於 s 的長度。</a:t>
            </a:r>
            <a:endParaRPr sz="2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g11a47302af5_0_45"/>
          <p:cNvSpPr txBox="1"/>
          <p:nvPr/>
        </p:nvSpPr>
        <p:spPr>
          <a:xfrm>
            <a:off x="1015750" y="24850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9" name="Google Shape;279;g11a47302af5_0_45"/>
          <p:cNvSpPr txBox="1"/>
          <p:nvPr/>
        </p:nvSpPr>
        <p:spPr>
          <a:xfrm>
            <a:off x="1015750" y="38566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a47302af5_0_50"/>
          <p:cNvSpPr txBox="1">
            <a:spLocks noGrp="1"/>
          </p:cNvSpPr>
          <p:nvPr>
            <p:ph type="title"/>
          </p:nvPr>
        </p:nvSpPr>
        <p:spPr>
          <a:xfrm>
            <a:off x="919045" y="19125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</a:t>
            </a:r>
            <a:endParaRPr/>
          </a:p>
        </p:txBody>
      </p:sp>
      <p:sp>
        <p:nvSpPr>
          <p:cNvPr id="285" name="Google Shape;285;g11a47302af5_0_50"/>
          <p:cNvSpPr txBox="1">
            <a:spLocks noGrp="1"/>
          </p:cNvSpPr>
          <p:nvPr>
            <p:ph type="body" idx="1"/>
          </p:nvPr>
        </p:nvSpPr>
        <p:spPr>
          <a:xfrm>
            <a:off x="104545" y="1161750"/>
            <a:ext cx="11982900" cy="562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2600" dirty="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bool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AllinAll(string s, string t){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 </a:t>
            </a:r>
            <a:r>
              <a:rPr 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 為比較者，t 為</a:t>
            </a:r>
            <a:r>
              <a:rPr lang="zh-TW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</a:t>
            </a:r>
            <a:r>
              <a:rPr 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比較者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zh-TW" sz="2600" dirty="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 = </a:t>
            </a:r>
            <a:r>
              <a:rPr lang="zh-TW" sz="2600" dirty="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   // 紀錄有幾個字元相同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zh-TW" sz="2600" dirty="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</a:t>
            </a:r>
            <a:r>
              <a:rPr lang="zh-TW" sz="2600" dirty="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 = </a:t>
            </a:r>
            <a:r>
              <a:rPr lang="zh-TW" sz="2600" dirty="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 i &lt; t.length() &amp;&amp; n &lt; s.length(); ++i)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 迴圈條件: i &lt; t的長度，且 n &lt; s的長度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</a:t>
            </a:r>
            <a:r>
              <a:rPr lang="zh-TW" sz="2600" dirty="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if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(t[i] == s[n])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++n;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zh-TW" sz="2600" dirty="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return</a:t>
            </a: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 == s.length();}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 若 n == s的長度，回傳 true, 反之, 回傳 false</a:t>
            </a:r>
            <a:endParaRPr sz="2600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a47302af5_0_55"/>
          <p:cNvSpPr txBox="1">
            <a:spLocks noGrp="1"/>
          </p:cNvSpPr>
          <p:nvPr>
            <p:ph type="body" idx="1"/>
          </p:nvPr>
        </p:nvSpPr>
        <p:spPr>
          <a:xfrm>
            <a:off x="77700" y="0"/>
            <a:ext cx="121143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s, t;                      // s為比較者，t為被比較者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size, i;                      // size為測資個數，i為迴圈計數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cin &gt;&gt; size;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*resultptr= new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[size]; // 動態bool陣列，來接收比較結果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(i = </a:t>
            </a:r>
            <a:r>
              <a:rPr lang="zh-TW" sz="24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 &lt;= size; ++i){       // 讀資料且將字串丟入AllinAll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cin &gt;&gt; s &gt;&gt; t;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*(resultptr + i - </a:t>
            </a:r>
            <a:r>
              <a:rPr lang="zh-TW" sz="24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AllinAll(s, t);}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(i = </a:t>
            </a:r>
            <a:r>
              <a:rPr lang="zh-TW" sz="24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 &lt;= size; ++i)       // 根據true, false 來印結果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(*(resultptr + i - </a:t>
            </a:r>
            <a:r>
              <a:rPr lang="zh-TW" sz="24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cout &lt;&lt; </a:t>
            </a:r>
            <a:r>
              <a:rPr lang="zh-TW" sz="240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endl;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400" dirty="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cout &lt;&lt; </a:t>
            </a:r>
            <a:r>
              <a:rPr lang="zh-TW" sz="240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endl;                      </a:t>
            </a:r>
            <a:endParaRPr sz="240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24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a463fe87d_0_29"/>
          <p:cNvSpPr/>
          <p:nvPr/>
        </p:nvSpPr>
        <p:spPr>
          <a:xfrm>
            <a:off x="-75" y="693600"/>
            <a:ext cx="12192000" cy="61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96" name="Google Shape;296;g11a463fe87d_0_29"/>
          <p:cNvSpPr txBox="1"/>
          <p:nvPr/>
        </p:nvSpPr>
        <p:spPr>
          <a:xfrm>
            <a:off x="12" y="793508"/>
            <a:ext cx="211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Lustria"/>
                <a:ea typeface="Lustria"/>
                <a:cs typeface="Lustria"/>
                <a:sym typeface="Lustria"/>
              </a:rPr>
              <a:t>int main():</a:t>
            </a:r>
            <a:endParaRPr sz="24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7" name="Google Shape;297;g11a463fe87d_0_29"/>
          <p:cNvSpPr txBox="1"/>
          <p:nvPr/>
        </p:nvSpPr>
        <p:spPr>
          <a:xfrm>
            <a:off x="7191895" y="793508"/>
            <a:ext cx="477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Lustria"/>
                <a:ea typeface="Lustria"/>
                <a:cs typeface="Lustria"/>
                <a:sym typeface="Lustria"/>
              </a:rPr>
              <a:t>bool AllinAll(string s, string t):</a:t>
            </a:r>
            <a:endParaRPr sz="24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8" name="Google Shape;298;g11a463fe87d_0_29"/>
          <p:cNvSpPr txBox="1"/>
          <p:nvPr/>
        </p:nvSpPr>
        <p:spPr>
          <a:xfrm>
            <a:off x="0" y="0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Flow Chart                                                               </a:t>
            </a:r>
            <a:r>
              <a:rPr lang="zh-TW" sz="4000" dirty="0">
                <a:solidFill>
                  <a:schemeClr val="lt1"/>
                </a:solidFill>
                <a:latin typeface="Lucida Console" panose="020B0609040504020204" pitchFamily="49" charset="0"/>
                <a:ea typeface="Lustria"/>
                <a:cs typeface="Lustria"/>
                <a:sym typeface="Lustria"/>
              </a:rPr>
              <a:t>Thanks.</a:t>
            </a:r>
            <a:endParaRPr sz="4000" dirty="0">
              <a:solidFill>
                <a:schemeClr val="lt1"/>
              </a:solidFill>
              <a:latin typeface="Lucida Console" panose="020B0609040504020204" pitchFamily="49" charset="0"/>
              <a:ea typeface="Lustria"/>
              <a:cs typeface="Lustria"/>
              <a:sym typeface="Lustria"/>
            </a:endParaRPr>
          </a:p>
        </p:txBody>
      </p:sp>
      <p:pic>
        <p:nvPicPr>
          <p:cNvPr id="299" name="Google Shape;299;g11a463fe87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896" y="1487350"/>
            <a:ext cx="4999929" cy="53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1a463fe87d_0_29"/>
          <p:cNvPicPr preferRelativeResize="0"/>
          <p:nvPr/>
        </p:nvPicPr>
        <p:blipFill rotWithShape="1">
          <a:blip r:embed="rId4">
            <a:alphaModFix/>
          </a:blip>
          <a:srcRect t="3428"/>
          <a:stretch/>
        </p:blipFill>
        <p:spPr>
          <a:xfrm>
            <a:off x="0" y="1487350"/>
            <a:ext cx="7103975" cy="53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528</Words>
  <Application>Microsoft Office PowerPoint</Application>
  <PresentationFormat>寬螢幕</PresentationFormat>
  <Paragraphs>148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Courier New</vt:lpstr>
      <vt:lpstr>Lucida Handwriting</vt:lpstr>
      <vt:lpstr>Lucida Console</vt:lpstr>
      <vt:lpstr>Ink Free</vt:lpstr>
      <vt:lpstr>Noto Sans Symbols</vt:lpstr>
      <vt:lpstr>Lustria</vt:lpstr>
      <vt:lpstr>Arial</vt:lpstr>
      <vt:lpstr>石板</vt:lpstr>
      <vt:lpstr>程式作業-3</vt:lpstr>
      <vt:lpstr>Key Concept</vt:lpstr>
      <vt:lpstr>Key Concept</vt:lpstr>
      <vt:lpstr>Key Concept</vt:lpstr>
      <vt:lpstr>Key Concept</vt:lpstr>
      <vt:lpstr>Key Concept</vt:lpstr>
      <vt:lpstr>Code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程式作業-3</dc:title>
  <dc:creator>家菖 張</dc:creator>
  <cp:lastModifiedBy>家菖 張</cp:lastModifiedBy>
  <cp:revision>5</cp:revision>
  <dcterms:created xsi:type="dcterms:W3CDTF">2022-03-11T07:04:54Z</dcterms:created>
  <dcterms:modified xsi:type="dcterms:W3CDTF">2022-03-13T03:49:21Z</dcterms:modified>
</cp:coreProperties>
</file>