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8e75193d5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8e75193d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8e75193d5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8e75193d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912a9f3a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912a9f3a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8e75193d5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8e75193d5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8e75193d5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8e75193d5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587225" y="754025"/>
            <a:ext cx="6597600" cy="1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4360"/>
              <a:t>第 26 組   </a:t>
            </a:r>
            <a:r>
              <a:rPr lang="zh-TW" sz="4360"/>
              <a:t>手寫</a:t>
            </a:r>
            <a:r>
              <a:rPr lang="zh-TW" sz="4360"/>
              <a:t>HW3 (D)</a:t>
            </a:r>
            <a:endParaRPr sz="436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48475" y="1654027"/>
            <a:ext cx="4934100" cy="13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資工三 108502205 謝瑄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資工二 108101505 馬霈玲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資工二 109502545 陳映樺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274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題目敘述</a:t>
            </a:r>
            <a:endParaRPr sz="4000"/>
          </a:p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rgbClr val="333333"/>
                </a:solidFill>
                <a:highlight>
                  <a:srgbClr val="FFFFFF"/>
                </a:highlight>
              </a:rPr>
              <a:t>D. </a:t>
            </a:r>
            <a:endParaRPr sz="2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600">
                <a:solidFill>
                  <a:srgbClr val="333333"/>
                </a:solidFill>
                <a:highlight>
                  <a:srgbClr val="FFFFFF"/>
                </a:highlight>
              </a:rPr>
              <a:t>分析快速排序演算法最佳狀況空間複雜度 (best case space complexity)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54891" t="0"/>
          <a:stretch/>
        </p:blipFill>
        <p:spPr>
          <a:xfrm>
            <a:off x="2407450" y="2078875"/>
            <a:ext cx="2993225" cy="283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274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分析</a:t>
            </a:r>
            <a:endParaRPr sz="4000"/>
          </a:p>
        </p:txBody>
      </p:sp>
      <p:sp>
        <p:nvSpPr>
          <p:cNvPr id="78" name="Google Shape;78;p15"/>
          <p:cNvSpPr txBox="1"/>
          <p:nvPr/>
        </p:nvSpPr>
        <p:spPr>
          <a:xfrm>
            <a:off x="285600" y="1464050"/>
            <a:ext cx="3413400" cy="18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QuickSort 3步驟：</a:t>
            </a:r>
            <a:endParaRPr sz="2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300"/>
              <a:buFont typeface="Roboto"/>
              <a:buAutoNum type="arabicPeriod"/>
            </a:pPr>
            <a:r>
              <a:rPr lang="zh-TW" sz="23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選擇pivot</a:t>
            </a:r>
            <a:endParaRPr sz="2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300"/>
              <a:buFont typeface="Roboto"/>
              <a:buAutoNum type="arabicPeriod"/>
            </a:pPr>
            <a:r>
              <a:rPr lang="zh-TW" sz="23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分割陣列</a:t>
            </a:r>
            <a:endParaRPr sz="2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300"/>
              <a:buFont typeface="Roboto"/>
              <a:buAutoNum type="arabicPeriod"/>
            </a:pPr>
            <a:r>
              <a:rPr lang="zh-TW" sz="23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遞迴</a:t>
            </a:r>
            <a:endParaRPr sz="2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7711425" y="4860550"/>
            <a:ext cx="381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https://reurl.cc/qOb3NN</a:t>
            </a:r>
            <a:endParaRPr sz="1000"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44748" r="0" t="9444"/>
          <a:stretch/>
        </p:blipFill>
        <p:spPr>
          <a:xfrm>
            <a:off x="5400675" y="2078875"/>
            <a:ext cx="3666249" cy="25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311725" y="1703750"/>
            <a:ext cx="77766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Roboto"/>
              <a:buChar char="●"/>
            </a:pPr>
            <a:r>
              <a:rPr lang="zh-TW" sz="2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不具有 In-place 的特性 </a:t>
            </a:r>
            <a:endParaRPr sz="28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&gt;&gt; 呼叫任何遞迴都要使用固定的額外空間</a:t>
            </a:r>
            <a:endParaRPr sz="28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Roboto"/>
              <a:buChar char="●"/>
            </a:pPr>
            <a:r>
              <a:rPr lang="zh-TW" sz="2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Best Case  : 每次都剛好將數列一分為二</a:t>
            </a:r>
            <a:endParaRPr sz="28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274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分析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7868" l="0" r="0" t="0"/>
          <a:stretch/>
        </p:blipFill>
        <p:spPr>
          <a:xfrm>
            <a:off x="0" y="1421900"/>
            <a:ext cx="5705952" cy="36565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274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最佳狀況空間複雜度 : O (log n)</a:t>
            </a:r>
            <a:endParaRPr sz="4000"/>
          </a:p>
        </p:txBody>
      </p:sp>
      <p:sp>
        <p:nvSpPr>
          <p:cNvPr id="93" name="Google Shape;93;p17"/>
          <p:cNvSpPr txBox="1"/>
          <p:nvPr/>
        </p:nvSpPr>
        <p:spPr>
          <a:xfrm>
            <a:off x="5498925" y="1598950"/>
            <a:ext cx="34602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若該數列有 n 個元素，</a:t>
            </a:r>
            <a:endParaRPr sz="22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則假設總共須呼叫 k 次，</a:t>
            </a:r>
            <a:endParaRPr sz="22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則 	        ，得 k = log n。</a:t>
            </a:r>
            <a:endParaRPr sz="22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得空間複雜度為 O(log n)</a:t>
            </a:r>
            <a:endParaRPr sz="22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925" y="2002750"/>
            <a:ext cx="223625" cy="3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9550" y="2002750"/>
            <a:ext cx="223625" cy="3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9825" y="3052637"/>
            <a:ext cx="201571" cy="3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4550" y="3052650"/>
            <a:ext cx="201571" cy="3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4325" y="3052650"/>
            <a:ext cx="201571" cy="3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9050" y="3052662"/>
            <a:ext cx="201571" cy="3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225" y="3993450"/>
            <a:ext cx="1658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225" y="3993450"/>
            <a:ext cx="1658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7950" y="3993450"/>
            <a:ext cx="1658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8950" y="3993450"/>
            <a:ext cx="1658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2875" y="3993450"/>
            <a:ext cx="1658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43875" y="3993450"/>
            <a:ext cx="1658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8600" y="3993450"/>
            <a:ext cx="1658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9600" y="3993450"/>
            <a:ext cx="1658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22252" y="2397825"/>
            <a:ext cx="728950" cy="6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2992800" y="1633250"/>
            <a:ext cx="3158400" cy="11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zh-TW" sz="4800">
                <a:solidFill>
                  <a:srgbClr val="000000"/>
                </a:solidFill>
              </a:rPr>
              <a:t>謝謝大家~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