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2963444c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2963444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2963444c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2963444c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dba9e8b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dba9e8b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2963444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2963444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f2eb5d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f2eb5d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dba9e8b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dba9e8b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2963444c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f2963444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ba9e8b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ba9e8b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2963444c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f2963444c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27ea0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f27ea0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ba9e8b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ba9e8b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程式作業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Ugly Numbers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第47組 </a:t>
            </a:r>
            <a:r>
              <a:rPr lang="zh-TW"/>
              <a:t>組員：邱恩祥 蔡博雅 章元豪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參考資料與另解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https://www.geeksforgeeks.org/ugly-numbers/?fbclid=IwAR1r2xkf_xzHNulKhhTPYWewXnu_RBZEszhthxe3DV8wHC2SDaiTIHBIUUA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88425"/>
            <a:ext cx="8520600" cy="4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chemeClr val="dk1"/>
                </a:solidFill>
              </a:rPr>
              <a:t>QA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488425"/>
            <a:ext cx="8520600" cy="4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200">
                <a:solidFill>
                  <a:schemeClr val="dk1"/>
                </a:solidFill>
              </a:rPr>
              <a:t>感謝聆聽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44943" l="0" r="0" t="0"/>
          <a:stretch/>
        </p:blipFill>
        <p:spPr>
          <a:xfrm>
            <a:off x="7131813" y="850850"/>
            <a:ext cx="2012175" cy="193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154200" y="1163850"/>
            <a:ext cx="6977626" cy="2815775"/>
            <a:chOff x="1083175" y="445025"/>
            <a:chExt cx="6977626" cy="2815775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83175" y="445025"/>
              <a:ext cx="6977626" cy="186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4"/>
            <p:cNvPicPr preferRelativeResize="0"/>
            <p:nvPr/>
          </p:nvPicPr>
          <p:blipFill rotWithShape="1">
            <a:blip r:embed="rId5">
              <a:alphaModFix/>
            </a:blip>
            <a:srcRect b="55581" l="0" r="0" t="0"/>
            <a:stretch/>
          </p:blipFill>
          <p:spPr>
            <a:xfrm>
              <a:off x="1083200" y="2310750"/>
              <a:ext cx="3488800" cy="95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5">
              <a:alphaModFix/>
            </a:blip>
            <a:srcRect b="0" l="0" r="0" t="55579"/>
            <a:stretch/>
          </p:blipFill>
          <p:spPr>
            <a:xfrm>
              <a:off x="4572000" y="2310750"/>
              <a:ext cx="3488800" cy="950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53379"/>
          <a:stretch/>
        </p:blipFill>
        <p:spPr>
          <a:xfrm>
            <a:off x="7131825" y="2787250"/>
            <a:ext cx="2012175" cy="16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8F9FA"/>
                </a:highlight>
              </a:rPr>
              <a:t>醜數序列是 1, 2, 3, 4, 5, 6, 8, 9, 10, 12, 15, ...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8F9FA"/>
                </a:highlight>
              </a:rPr>
              <a:t>     因為每個數字只能被 2、3、5 整除，所以其實可以將序列分成如下三組：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8F9FA"/>
                </a:highlight>
              </a:rPr>
              <a:t>     (1) 1×2、2×2、3×2、4×2、5×2、……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8F9FA"/>
                </a:highlight>
              </a:rPr>
              <a:t>     (2) 1×3、2×3、3×3、4×3、5×3、……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8F9FA"/>
                </a:highlight>
              </a:rPr>
              <a:t>     (3) 1×5、2×5、3×5、4×5、5×5、……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8F9FA"/>
                </a:highlight>
              </a:rPr>
              <a:t>     我們可以發現每個子序列都是醜數序列本身（1, 2, 3, 4, 5, ...）乘以 2, 3, 5。所以我們可以將這三個子序列合併，就能從三個子序列中得到醜數序列。做法是每一次都挑最小的一個數，然後就for迴圈一直做下去。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流程圖: int main()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6588"/>
            <a:ext cx="9144000" cy="218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流程圖: int </a:t>
            </a:r>
            <a:r>
              <a:rPr lang="zh-TW" sz="2750"/>
              <a:t>uglynum(int n)</a:t>
            </a:r>
            <a:endParaRPr sz="2750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569" l="0" r="0" t="1578"/>
          <a:stretch/>
        </p:blipFill>
        <p:spPr>
          <a:xfrm>
            <a:off x="0" y="1407750"/>
            <a:ext cx="9144001" cy="320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虛擬碼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Uglynum(int n)</a:t>
            </a:r>
            <a:endParaRPr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Input: 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正整數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Output: 第N個正整數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1:  </a:t>
            </a:r>
            <a:r>
              <a:rPr lang="zh-TW">
                <a:solidFill>
                  <a:schemeClr val="dk1"/>
                </a:solidFill>
              </a:rPr>
              <a:t>next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1,x2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2,x3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3,x5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2:  </a:t>
            </a:r>
            <a:r>
              <a:rPr lang="zh-TW">
                <a:solidFill>
                  <a:schemeClr val="dk1"/>
                </a:solidFill>
              </a:rPr>
              <a:t>num[N],num[0]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1,i2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0,i3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0,i5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3:  for i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1 to N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4</a:t>
            </a:r>
            <a:r>
              <a:rPr lang="zh-TW">
                <a:solidFill>
                  <a:schemeClr val="dk1"/>
                </a:solidFill>
              </a:rPr>
              <a:t>:  	</a:t>
            </a:r>
            <a:r>
              <a:rPr lang="zh-TW">
                <a:solidFill>
                  <a:schemeClr val="dk1"/>
                </a:solidFill>
              </a:rPr>
              <a:t>next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min(x2,x3,x5)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5:  	num[i]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next; </a:t>
            </a:r>
            <a:endParaRPr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602300" y="3265200"/>
            <a:ext cx="4541700" cy="18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#next儲存下一個uglynumber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#num[i]儲存第i個uglynumber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#x2儲存第i2個uglynumber乘以2的值，即num[i2]*2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#若x2</a:t>
            </a:r>
            <a:r>
              <a:rPr lang="zh-TW">
                <a:solidFill>
                  <a:schemeClr val="dk1"/>
                </a:solidFill>
              </a:rPr>
              <a:t>乘2最小，則表示該數是下一個uglynumber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#其餘類推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6</a:t>
            </a:r>
            <a:r>
              <a:rPr lang="zh-TW">
                <a:solidFill>
                  <a:schemeClr val="dk1"/>
                </a:solidFill>
              </a:rPr>
              <a:t>:  	if next=x2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7:  		i2++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8:  		x2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num[i2]*2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9:  	if next=x3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10:		i3++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11:		x3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num[i3]*3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12:	if next=x5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13:		i5++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14:		x5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zh-TW">
                <a:solidFill>
                  <a:schemeClr val="dk1"/>
                </a:solidFill>
              </a:rPr>
              <a:t>num[i5]*5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zh-TW">
                <a:solidFill>
                  <a:schemeClr val="dk1"/>
                </a:solidFill>
              </a:rPr>
              <a:t>15:return next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複雜度分析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時間複雜度：O(</a:t>
            </a:r>
            <a:r>
              <a:rPr lang="zh-TW">
                <a:solidFill>
                  <a:schemeClr val="dk1"/>
                </a:solidFill>
              </a:rPr>
              <a:t>K*</a:t>
            </a:r>
            <a:r>
              <a:rPr lang="zh-TW">
                <a:solidFill>
                  <a:schemeClr val="dk1"/>
                </a:solidFill>
              </a:rPr>
              <a:t>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每次執行</a:t>
            </a:r>
            <a:r>
              <a:rPr lang="zh-TW">
                <a:solidFill>
                  <a:schemeClr val="dk1"/>
                </a:solidFill>
              </a:rPr>
              <a:t>Uglynum函數時，for迴圈執行N次，因此總時間複雜度為O(K*N)。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空間</a:t>
            </a:r>
            <a:r>
              <a:rPr lang="zh-TW">
                <a:solidFill>
                  <a:schemeClr val="dk1"/>
                </a:solidFill>
              </a:rPr>
              <a:t>複雜度</a:t>
            </a:r>
            <a:r>
              <a:rPr lang="zh-TW">
                <a:solidFill>
                  <a:schemeClr val="dk1"/>
                </a:solidFill>
              </a:rPr>
              <a:t>：O(</a:t>
            </a:r>
            <a:r>
              <a:rPr lang="zh-TW">
                <a:solidFill>
                  <a:schemeClr val="dk1"/>
                </a:solidFill>
              </a:rPr>
              <a:t>K*</a:t>
            </a:r>
            <a:r>
              <a:rPr lang="zh-TW">
                <a:solidFill>
                  <a:schemeClr val="dk1"/>
                </a:solidFill>
              </a:rPr>
              <a:t>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r>
              <a:rPr lang="zh-TW">
                <a:solidFill>
                  <a:schemeClr val="dk1"/>
                </a:solidFill>
              </a:rPr>
              <a:t>每次執行Uglynum函數時，需要花N個記憶體儲存陣列num[N]，因此總空間複雜度為O(K*N)。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C++</a:t>
            </a:r>
            <a:r>
              <a:rPr lang="zh-TW"/>
              <a:t>程式碼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925" y="0"/>
            <a:ext cx="37381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