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9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832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796139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640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624365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4383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87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33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0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4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7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3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9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6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10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AAD1F2-ED64-449E-A5D2-142B252F7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507" y="1165185"/>
            <a:ext cx="6860367" cy="2268559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演算法作業報告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BA58DB2-3984-4732-9913-57CAC2853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3671459"/>
            <a:ext cx="5357600" cy="1664021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109503007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通訊二 劉育信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109503008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通訊二 邱奕維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109503525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 通訊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 劉寯寰</a:t>
            </a:r>
          </a:p>
        </p:txBody>
      </p:sp>
    </p:spTree>
    <p:extLst>
      <p:ext uri="{BB962C8B-B14F-4D97-AF65-F5344CB8AC3E}">
        <p14:creationId xmlns:p14="http://schemas.microsoft.com/office/powerpoint/2010/main" val="391623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47E170-945D-412B-B097-342819D3C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題目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4C6860-7522-43D2-ABE5-CAF3CB43E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113" y="1620269"/>
            <a:ext cx="9424920" cy="3617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說明 </a:t>
            </a:r>
            <a:r>
              <a:rPr lang="en-US" altLang="zh-TW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ABCBA</a:t>
            </a: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與 </a:t>
            </a:r>
            <a:r>
              <a:rPr lang="en-US" altLang="zh-TW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BDCA</a:t>
            </a: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兩個字串藉由動態規劃</a:t>
            </a:r>
            <a:endParaRPr lang="en-US" altLang="zh-TW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演算法求出最長共同子序列的過程。 </a:t>
            </a:r>
          </a:p>
        </p:txBody>
      </p:sp>
    </p:spTree>
    <p:extLst>
      <p:ext uri="{BB962C8B-B14F-4D97-AF65-F5344CB8AC3E}">
        <p14:creationId xmlns:p14="http://schemas.microsoft.com/office/powerpoint/2010/main" val="91036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D393D7-7BD6-447F-935D-731D7747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流程圖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DD4A70-B3C6-4F0C-8268-4296D29E7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42" y="1633491"/>
            <a:ext cx="9433797" cy="4527612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6894A5B-4980-4070-8858-864B0980E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41" y="1633491"/>
            <a:ext cx="7395099" cy="511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1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89928A-F8A0-40AA-9E1A-0596BC45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虛擬碼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E4B68A-475F-427D-8178-F8CFD048B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538" y="2126202"/>
            <a:ext cx="9424920" cy="4731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C9B802-43DF-4822-BA5B-9CEC5775A4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2"/>
          <a:stretch/>
        </p:blipFill>
        <p:spPr>
          <a:xfrm>
            <a:off x="677334" y="1571348"/>
            <a:ext cx="8442613" cy="442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5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6FDEEA-E256-4396-8C5B-9EE29109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虛擬碼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D48AB4F-3A67-4AE9-B85E-E9DFAF358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023"/>
          <a:stretch/>
        </p:blipFill>
        <p:spPr>
          <a:xfrm>
            <a:off x="677334" y="1930400"/>
            <a:ext cx="8915761" cy="1320800"/>
          </a:xfrm>
        </p:spPr>
      </p:pic>
    </p:spTree>
    <p:extLst>
      <p:ext uri="{BB962C8B-B14F-4D97-AF65-F5344CB8AC3E}">
        <p14:creationId xmlns:p14="http://schemas.microsoft.com/office/powerpoint/2010/main" val="3587315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C72858-5C5B-4661-8068-6D3C7907C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藉由演算法求出子序列過程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F81801C-9308-4D2D-BD22-8F4200AA4B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017413"/>
              </p:ext>
            </p:extLst>
          </p:nvPr>
        </p:nvGraphicFramePr>
        <p:xfrm>
          <a:off x="757762" y="1667523"/>
          <a:ext cx="6939180" cy="4580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6530">
                  <a:extLst>
                    <a:ext uri="{9D8B030D-6E8A-4147-A177-3AD203B41FA5}">
                      <a16:colId xmlns:a16="http://schemas.microsoft.com/office/drawing/2014/main" val="4215264684"/>
                    </a:ext>
                  </a:extLst>
                </a:gridCol>
                <a:gridCol w="1156530">
                  <a:extLst>
                    <a:ext uri="{9D8B030D-6E8A-4147-A177-3AD203B41FA5}">
                      <a16:colId xmlns:a16="http://schemas.microsoft.com/office/drawing/2014/main" val="2179673171"/>
                    </a:ext>
                  </a:extLst>
                </a:gridCol>
                <a:gridCol w="1156530">
                  <a:extLst>
                    <a:ext uri="{9D8B030D-6E8A-4147-A177-3AD203B41FA5}">
                      <a16:colId xmlns:a16="http://schemas.microsoft.com/office/drawing/2014/main" val="913329624"/>
                    </a:ext>
                  </a:extLst>
                </a:gridCol>
                <a:gridCol w="1156530">
                  <a:extLst>
                    <a:ext uri="{9D8B030D-6E8A-4147-A177-3AD203B41FA5}">
                      <a16:colId xmlns:a16="http://schemas.microsoft.com/office/drawing/2014/main" val="3603381604"/>
                    </a:ext>
                  </a:extLst>
                </a:gridCol>
                <a:gridCol w="1156530">
                  <a:extLst>
                    <a:ext uri="{9D8B030D-6E8A-4147-A177-3AD203B41FA5}">
                      <a16:colId xmlns:a16="http://schemas.microsoft.com/office/drawing/2014/main" val="1404742165"/>
                    </a:ext>
                  </a:extLst>
                </a:gridCol>
                <a:gridCol w="1156530">
                  <a:extLst>
                    <a:ext uri="{9D8B030D-6E8A-4147-A177-3AD203B41FA5}">
                      <a16:colId xmlns:a16="http://schemas.microsoft.com/office/drawing/2014/main" val="278108409"/>
                    </a:ext>
                  </a:extLst>
                </a:gridCol>
              </a:tblGrid>
              <a:tr h="65441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err="1"/>
                        <a:t>Yj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758978"/>
                  </a:ext>
                </a:extLst>
              </a:tr>
              <a:tr h="654411">
                <a:tc>
                  <a:txBody>
                    <a:bodyPr/>
                    <a:lstStyle/>
                    <a:p>
                      <a:r>
                        <a:rPr lang="en-US" altLang="zh-TW" dirty="0"/>
                        <a:t>Xi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altLang="zh-TW" dirty="0"/>
                    </a:p>
                    <a:p>
                      <a:pPr algn="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altLang="zh-TW" dirty="0"/>
                    </a:p>
                    <a:p>
                      <a:pPr algn="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altLang="zh-TW" dirty="0"/>
                    </a:p>
                    <a:p>
                      <a:pPr algn="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altLang="zh-TW" dirty="0"/>
                    </a:p>
                    <a:p>
                      <a:pPr algn="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altLang="zh-TW" dirty="0"/>
                    </a:p>
                    <a:p>
                      <a:pPr algn="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14471"/>
                  </a:ext>
                </a:extLst>
              </a:tr>
              <a:tr h="654411"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altLang="zh-TW" dirty="0"/>
                    </a:p>
                    <a:p>
                      <a:pPr algn="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altLang="zh-TW" dirty="0"/>
                    </a:p>
                    <a:p>
                      <a:pPr algn="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altLang="zh-TW" dirty="0"/>
                    </a:p>
                    <a:p>
                      <a:pPr algn="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altLang="zh-TW" dirty="0"/>
                    </a:p>
                    <a:p>
                      <a:pPr algn="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altLang="zh-TW" dirty="0"/>
                    </a:p>
                    <a:p>
                      <a:pPr algn="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724729"/>
                  </a:ext>
                </a:extLst>
              </a:tr>
              <a:tr h="654411"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altLang="zh-TW" dirty="0"/>
                    </a:p>
                    <a:p>
                      <a:pPr algn="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altLang="zh-TW" dirty="0"/>
                    </a:p>
                    <a:p>
                      <a:pPr algn="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zh-TW" dirty="0"/>
                    </a:p>
                    <a:p>
                      <a:pPr algn="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altLang="zh-TW" dirty="0"/>
                    </a:p>
                    <a:p>
                      <a:pPr algn="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altLang="zh-TW" dirty="0"/>
                    </a:p>
                    <a:p>
                      <a:pPr algn="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01155"/>
                  </a:ext>
                </a:extLst>
              </a:tr>
              <a:tr h="654411">
                <a:tc>
                  <a:txBody>
                    <a:bodyPr/>
                    <a:lstStyle/>
                    <a:p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altLang="zh-TW" dirty="0"/>
                    </a:p>
                    <a:p>
                      <a:pPr algn="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altLang="zh-TW" dirty="0"/>
                    </a:p>
                    <a:p>
                      <a:pPr algn="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altLang="zh-TW" dirty="0"/>
                    </a:p>
                    <a:p>
                      <a:pPr algn="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altLang="zh-TW" dirty="0"/>
                    </a:p>
                    <a:p>
                      <a:pPr algn="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zh-TW" dirty="0"/>
                    </a:p>
                    <a:p>
                      <a:pPr algn="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443721"/>
                  </a:ext>
                </a:extLst>
              </a:tr>
              <a:tr h="654411"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altLang="zh-TW" dirty="0"/>
                    </a:p>
                    <a:p>
                      <a:pPr algn="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altLang="zh-TW" dirty="0"/>
                    </a:p>
                    <a:p>
                      <a:pPr algn="r"/>
                      <a:r>
                        <a:rPr lang="en-US" altLang="zh-TW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altLang="zh-TW" dirty="0"/>
                    </a:p>
                    <a:p>
                      <a:pPr algn="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altLang="zh-TW" dirty="0"/>
                    </a:p>
                    <a:p>
                      <a:pPr algn="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altLang="zh-TW" dirty="0"/>
                    </a:p>
                    <a:p>
                      <a:pPr algn="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19762"/>
                  </a:ext>
                </a:extLst>
              </a:tr>
              <a:tr h="654411"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altLang="zh-TW" dirty="0"/>
                    </a:p>
                    <a:p>
                      <a:pPr algn="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altLang="zh-TW" dirty="0"/>
                    </a:p>
                    <a:p>
                      <a:pPr algn="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altLang="zh-TW" dirty="0"/>
                    </a:p>
                    <a:p>
                      <a:pPr algn="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altLang="zh-TW" dirty="0"/>
                    </a:p>
                    <a:p>
                      <a:pPr algn="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altLang="zh-TW" dirty="0"/>
                    </a:p>
                    <a:p>
                      <a:pPr algn="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111201"/>
                  </a:ext>
                </a:extLst>
              </a:tr>
            </a:tbl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26B08A8-2F98-429E-B840-D048DB885B87}"/>
              </a:ext>
            </a:extLst>
          </p:cNvPr>
          <p:cNvCxnSpPr>
            <a:cxnSpLocks/>
          </p:cNvCxnSpPr>
          <p:nvPr/>
        </p:nvCxnSpPr>
        <p:spPr>
          <a:xfrm flipH="1" flipV="1">
            <a:off x="3116063" y="3727634"/>
            <a:ext cx="816745" cy="361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7BB100D-E17E-42F4-8AD7-E6A295044B5C}"/>
              </a:ext>
            </a:extLst>
          </p:cNvPr>
          <p:cNvCxnSpPr>
            <a:cxnSpLocks/>
          </p:cNvCxnSpPr>
          <p:nvPr/>
        </p:nvCxnSpPr>
        <p:spPr>
          <a:xfrm flipH="1" flipV="1">
            <a:off x="6588712" y="3067235"/>
            <a:ext cx="816745" cy="361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53D516C-8F2F-454B-802B-179C3109C24E}"/>
              </a:ext>
            </a:extLst>
          </p:cNvPr>
          <p:cNvCxnSpPr>
            <a:cxnSpLocks/>
          </p:cNvCxnSpPr>
          <p:nvPr/>
        </p:nvCxnSpPr>
        <p:spPr>
          <a:xfrm flipH="1" flipV="1">
            <a:off x="6588712" y="5646690"/>
            <a:ext cx="816745" cy="361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212175F-9872-45AB-90A0-D076A7E120E6}"/>
              </a:ext>
            </a:extLst>
          </p:cNvPr>
          <p:cNvCxnSpPr>
            <a:cxnSpLocks/>
          </p:cNvCxnSpPr>
          <p:nvPr/>
        </p:nvCxnSpPr>
        <p:spPr>
          <a:xfrm flipH="1" flipV="1">
            <a:off x="3116063" y="4988017"/>
            <a:ext cx="816745" cy="361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59F389A-7437-47CF-8E25-B9BBD741604B}"/>
              </a:ext>
            </a:extLst>
          </p:cNvPr>
          <p:cNvCxnSpPr>
            <a:cxnSpLocks/>
          </p:cNvCxnSpPr>
          <p:nvPr/>
        </p:nvCxnSpPr>
        <p:spPr>
          <a:xfrm flipH="1" flipV="1">
            <a:off x="5434614" y="4359427"/>
            <a:ext cx="816745" cy="361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73368A1-649D-4C88-A4A3-E7B47B4C612D}"/>
              </a:ext>
            </a:extLst>
          </p:cNvPr>
          <p:cNvCxnSpPr/>
          <p:nvPr/>
        </p:nvCxnSpPr>
        <p:spPr>
          <a:xfrm flipV="1">
            <a:off x="7563775" y="3667958"/>
            <a:ext cx="0" cy="29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7BD7EFCF-9D82-41D1-8865-38EF59CD3DD5}"/>
              </a:ext>
            </a:extLst>
          </p:cNvPr>
          <p:cNvCxnSpPr/>
          <p:nvPr/>
        </p:nvCxnSpPr>
        <p:spPr>
          <a:xfrm flipV="1">
            <a:off x="5230426" y="2988323"/>
            <a:ext cx="0" cy="29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6B66016-FBA5-4BCA-A364-2C0AA89FDED8}"/>
              </a:ext>
            </a:extLst>
          </p:cNvPr>
          <p:cNvCxnSpPr/>
          <p:nvPr/>
        </p:nvCxnSpPr>
        <p:spPr>
          <a:xfrm flipV="1">
            <a:off x="6393402" y="2988323"/>
            <a:ext cx="0" cy="29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6994A76-C35E-4311-8A4E-627F5AB60CA4}"/>
              </a:ext>
            </a:extLst>
          </p:cNvPr>
          <p:cNvCxnSpPr/>
          <p:nvPr/>
        </p:nvCxnSpPr>
        <p:spPr>
          <a:xfrm flipV="1">
            <a:off x="4074850" y="2994241"/>
            <a:ext cx="0" cy="29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338C075-2619-4A7A-B087-3DB7C0FA48FB}"/>
              </a:ext>
            </a:extLst>
          </p:cNvPr>
          <p:cNvCxnSpPr/>
          <p:nvPr/>
        </p:nvCxnSpPr>
        <p:spPr>
          <a:xfrm flipV="1">
            <a:off x="7546019" y="4988017"/>
            <a:ext cx="0" cy="29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832F40A-74E9-46B7-A252-EBF5A2B358E6}"/>
              </a:ext>
            </a:extLst>
          </p:cNvPr>
          <p:cNvCxnSpPr/>
          <p:nvPr/>
        </p:nvCxnSpPr>
        <p:spPr>
          <a:xfrm flipV="1">
            <a:off x="4074850" y="5637689"/>
            <a:ext cx="0" cy="29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C8BD1464-FD5C-43CC-AD6A-DEF1013E06BB}"/>
              </a:ext>
            </a:extLst>
          </p:cNvPr>
          <p:cNvCxnSpPr/>
          <p:nvPr/>
        </p:nvCxnSpPr>
        <p:spPr>
          <a:xfrm flipV="1">
            <a:off x="4074850" y="4354246"/>
            <a:ext cx="0" cy="29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B6A2B1D-F7A3-4746-8D35-DCA7E2207014}"/>
              </a:ext>
            </a:extLst>
          </p:cNvPr>
          <p:cNvCxnSpPr/>
          <p:nvPr/>
        </p:nvCxnSpPr>
        <p:spPr>
          <a:xfrm flipV="1">
            <a:off x="6387482" y="5637687"/>
            <a:ext cx="0" cy="29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D93312F-0807-44E5-A8B5-1FA74574B16D}"/>
              </a:ext>
            </a:extLst>
          </p:cNvPr>
          <p:cNvCxnSpPr/>
          <p:nvPr/>
        </p:nvCxnSpPr>
        <p:spPr>
          <a:xfrm flipV="1">
            <a:off x="5233384" y="4988016"/>
            <a:ext cx="0" cy="29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18A9BC0A-E0D0-4E4E-9176-FA75E0DCE9A5}"/>
              </a:ext>
            </a:extLst>
          </p:cNvPr>
          <p:cNvCxnSpPr/>
          <p:nvPr/>
        </p:nvCxnSpPr>
        <p:spPr>
          <a:xfrm flipV="1">
            <a:off x="6387482" y="4988015"/>
            <a:ext cx="0" cy="29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6306FC59-CD18-4300-9741-B162A03E5BD4}"/>
              </a:ext>
            </a:extLst>
          </p:cNvPr>
          <p:cNvCxnSpPr/>
          <p:nvPr/>
        </p:nvCxnSpPr>
        <p:spPr>
          <a:xfrm flipV="1">
            <a:off x="5230426" y="4354245"/>
            <a:ext cx="0" cy="29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5CA6302E-9D49-4E82-834D-CF919F8977F5}"/>
              </a:ext>
            </a:extLst>
          </p:cNvPr>
          <p:cNvCxnSpPr/>
          <p:nvPr/>
        </p:nvCxnSpPr>
        <p:spPr>
          <a:xfrm flipV="1">
            <a:off x="5230426" y="5637688"/>
            <a:ext cx="0" cy="29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A76EE2FA-CC3B-425B-ABBC-141894622EE1}"/>
              </a:ext>
            </a:extLst>
          </p:cNvPr>
          <p:cNvCxnSpPr/>
          <p:nvPr/>
        </p:nvCxnSpPr>
        <p:spPr>
          <a:xfrm flipH="1">
            <a:off x="4358936" y="4089399"/>
            <a:ext cx="692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12810DA-4852-4D9E-8A37-67E9AFD49EA1}"/>
              </a:ext>
            </a:extLst>
          </p:cNvPr>
          <p:cNvCxnSpPr/>
          <p:nvPr/>
        </p:nvCxnSpPr>
        <p:spPr>
          <a:xfrm flipH="1">
            <a:off x="5496757" y="4096549"/>
            <a:ext cx="692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8039F551-FA3A-4CA2-8B62-22009EFB7DB4}"/>
              </a:ext>
            </a:extLst>
          </p:cNvPr>
          <p:cNvCxnSpPr/>
          <p:nvPr/>
        </p:nvCxnSpPr>
        <p:spPr>
          <a:xfrm flipH="1">
            <a:off x="6712999" y="4746098"/>
            <a:ext cx="692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EA846A8-3B74-4034-8EBB-92B424B4E3C5}"/>
              </a:ext>
            </a:extLst>
          </p:cNvPr>
          <p:cNvSpPr txBox="1"/>
          <p:nvPr/>
        </p:nvSpPr>
        <p:spPr>
          <a:xfrm>
            <a:off x="7777370" y="2988323"/>
            <a:ext cx="24872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最長子序列為</a:t>
            </a:r>
            <a:endParaRPr lang="en-US" altLang="zh-TW" sz="2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BCA</a:t>
            </a:r>
            <a:endParaRPr lang="zh-TW" altLang="en-US" sz="2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8015A311-B179-4BA9-A77E-14CB118E4388}"/>
              </a:ext>
            </a:extLst>
          </p:cNvPr>
          <p:cNvCxnSpPr/>
          <p:nvPr/>
        </p:nvCxnSpPr>
        <p:spPr>
          <a:xfrm>
            <a:off x="5930283" y="5278018"/>
            <a:ext cx="1251752" cy="64967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C8651FB4-D847-4EBA-94F9-BC953C2B6DFD}"/>
              </a:ext>
            </a:extLst>
          </p:cNvPr>
          <p:cNvCxnSpPr>
            <a:cxnSpLocks/>
          </p:cNvCxnSpPr>
          <p:nvPr/>
        </p:nvCxnSpPr>
        <p:spPr>
          <a:xfrm>
            <a:off x="5930283" y="4644248"/>
            <a:ext cx="13316" cy="64967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561039AB-5DCC-44CC-A37A-2CDB00640F21}"/>
              </a:ext>
            </a:extLst>
          </p:cNvPr>
          <p:cNvCxnSpPr/>
          <p:nvPr/>
        </p:nvCxnSpPr>
        <p:spPr>
          <a:xfrm>
            <a:off x="4691847" y="3999879"/>
            <a:ext cx="1251752" cy="64967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F232A79D-5679-4FF8-B540-33B0EBECE8A2}"/>
              </a:ext>
            </a:extLst>
          </p:cNvPr>
          <p:cNvCxnSpPr>
            <a:cxnSpLocks/>
          </p:cNvCxnSpPr>
          <p:nvPr/>
        </p:nvCxnSpPr>
        <p:spPr>
          <a:xfrm>
            <a:off x="3639845" y="3993473"/>
            <a:ext cx="1040641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C47C7F4E-9CE6-47DB-BAC1-6347D4C5729E}"/>
              </a:ext>
            </a:extLst>
          </p:cNvPr>
          <p:cNvCxnSpPr/>
          <p:nvPr/>
        </p:nvCxnSpPr>
        <p:spPr>
          <a:xfrm>
            <a:off x="2357024" y="3334368"/>
            <a:ext cx="1251752" cy="64967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278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0D3279-AF83-4223-85CC-635BAB11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229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>END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6545375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</TotalTime>
  <Words>112</Words>
  <Application>Microsoft Office PowerPoint</Application>
  <PresentationFormat>寬螢幕</PresentationFormat>
  <Paragraphs>86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標楷體</vt:lpstr>
      <vt:lpstr>Arial</vt:lpstr>
      <vt:lpstr>Trebuchet MS</vt:lpstr>
      <vt:lpstr>Wingdings 3</vt:lpstr>
      <vt:lpstr>多面向</vt:lpstr>
      <vt:lpstr>演算法作業報告 A小題</vt:lpstr>
      <vt:lpstr>題目</vt:lpstr>
      <vt:lpstr>流程圖</vt:lpstr>
      <vt:lpstr>虛擬碼</vt:lpstr>
      <vt:lpstr>虛擬碼</vt:lpstr>
      <vt:lpstr>藉由演算法求出子序列過程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演算法作業報告 A小題</dc:title>
  <dc:creator>夜 小</dc:creator>
  <cp:lastModifiedBy>夜 小</cp:lastModifiedBy>
  <cp:revision>6</cp:revision>
  <dcterms:created xsi:type="dcterms:W3CDTF">2022-03-28T07:15:40Z</dcterms:created>
  <dcterms:modified xsi:type="dcterms:W3CDTF">2022-03-28T11:22:47Z</dcterms:modified>
</cp:coreProperties>
</file>