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erif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Cai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bold.fntdata"/><Relationship Id="rId22" Type="http://schemas.openxmlformats.org/officeDocument/2006/relationships/font" Target="fonts/PTSerif-boldItalic.fntdata"/><Relationship Id="rId21" Type="http://schemas.openxmlformats.org/officeDocument/2006/relationships/font" Target="fonts/PTSerif-italic.fntdata"/><Relationship Id="rId24" Type="http://schemas.openxmlformats.org/officeDocument/2006/relationships/font" Target="fonts/Cairo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ai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TSerif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169acb0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169acb0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da567e83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da567e83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da567e83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da567e83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da567e83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1da567e83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da567e83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da567e83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05849d6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205849d6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169acb0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169acb0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169acb0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169acb0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05849d6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05849d6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05849d6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05849d6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19faefb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19faefb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da567e8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da567e8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da567e83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da567e83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da567e83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da567e8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0" name="Google Shape;10;p2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" name="Google Shape;17;p2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78625" y="1922875"/>
            <a:ext cx="6386700" cy="16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392475" y="362732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07" name="Google Shape;107;p11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11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1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1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1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1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11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2162075" y="1703950"/>
            <a:ext cx="48198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2445725" y="3215050"/>
            <a:ext cx="42525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20" name="Google Shape;120;p1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3"/>
          <p:cNvSpPr txBox="1"/>
          <p:nvPr>
            <p:ph type="title"/>
          </p:nvPr>
        </p:nvSpPr>
        <p:spPr>
          <a:xfrm>
            <a:off x="886650" y="1995013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2" type="title"/>
          </p:nvPr>
        </p:nvSpPr>
        <p:spPr>
          <a:xfrm>
            <a:off x="1250550" y="155423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886650" y="2429138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3" type="title"/>
          </p:nvPr>
        </p:nvSpPr>
        <p:spPr>
          <a:xfrm>
            <a:off x="3570450" y="1995013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4" type="title"/>
          </p:nvPr>
        </p:nvSpPr>
        <p:spPr>
          <a:xfrm>
            <a:off x="3934350" y="155423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5" type="subTitle"/>
          </p:nvPr>
        </p:nvSpPr>
        <p:spPr>
          <a:xfrm>
            <a:off x="3570450" y="2429138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6" type="title"/>
          </p:nvPr>
        </p:nvSpPr>
        <p:spPr>
          <a:xfrm>
            <a:off x="6254250" y="1995013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7" type="title"/>
          </p:nvPr>
        </p:nvSpPr>
        <p:spPr>
          <a:xfrm>
            <a:off x="6618150" y="155423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8" type="subTitle"/>
          </p:nvPr>
        </p:nvSpPr>
        <p:spPr>
          <a:xfrm>
            <a:off x="6254250" y="2429138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9" type="title"/>
          </p:nvPr>
        </p:nvSpPr>
        <p:spPr>
          <a:xfrm>
            <a:off x="886650" y="3532175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13" type="title"/>
          </p:nvPr>
        </p:nvSpPr>
        <p:spPr>
          <a:xfrm>
            <a:off x="1250550" y="3091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idx="14" type="subTitle"/>
          </p:nvPr>
        </p:nvSpPr>
        <p:spPr>
          <a:xfrm>
            <a:off x="886650" y="3966300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5" type="title"/>
          </p:nvPr>
        </p:nvSpPr>
        <p:spPr>
          <a:xfrm>
            <a:off x="3570450" y="3532175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16" type="title"/>
          </p:nvPr>
        </p:nvSpPr>
        <p:spPr>
          <a:xfrm>
            <a:off x="3934350" y="3091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7" type="subTitle"/>
          </p:nvPr>
        </p:nvSpPr>
        <p:spPr>
          <a:xfrm>
            <a:off x="3570450" y="3966300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8" type="title"/>
          </p:nvPr>
        </p:nvSpPr>
        <p:spPr>
          <a:xfrm>
            <a:off x="6254250" y="3532175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3"/>
          <p:cNvSpPr txBox="1"/>
          <p:nvPr>
            <p:ph hasCustomPrompt="1" idx="19" type="title"/>
          </p:nvPr>
        </p:nvSpPr>
        <p:spPr>
          <a:xfrm>
            <a:off x="6618150" y="3091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idx="20" type="subTitle"/>
          </p:nvPr>
        </p:nvSpPr>
        <p:spPr>
          <a:xfrm>
            <a:off x="6254250" y="3966300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21" type="title"/>
          </p:nvPr>
        </p:nvSpPr>
        <p:spPr>
          <a:xfrm>
            <a:off x="720000" y="80658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49" name="Google Shape;149;p14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14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4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4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2290025" y="320723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8" name="Google Shape;158;p14"/>
          <p:cNvSpPr txBox="1"/>
          <p:nvPr>
            <p:ph idx="1" type="subTitle"/>
          </p:nvPr>
        </p:nvSpPr>
        <p:spPr>
          <a:xfrm>
            <a:off x="2122975" y="1667938"/>
            <a:ext cx="4898100" cy="12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61" name="Google Shape;161;p1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" name="Google Shape;163;p1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Google Shape;168;p15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1" type="subTitle"/>
          </p:nvPr>
        </p:nvSpPr>
        <p:spPr>
          <a:xfrm>
            <a:off x="2328250" y="2867400"/>
            <a:ext cx="4487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type="title"/>
          </p:nvPr>
        </p:nvSpPr>
        <p:spPr>
          <a:xfrm>
            <a:off x="2328325" y="1543550"/>
            <a:ext cx="44874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73" name="Google Shape;173;p16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6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" name="Google Shape;180;p16"/>
          <p:cNvSpPr txBox="1"/>
          <p:nvPr>
            <p:ph idx="1" type="subTitle"/>
          </p:nvPr>
        </p:nvSpPr>
        <p:spPr>
          <a:xfrm>
            <a:off x="1477625" y="3629675"/>
            <a:ext cx="25338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2" type="subTitle"/>
          </p:nvPr>
        </p:nvSpPr>
        <p:spPr>
          <a:xfrm>
            <a:off x="5132575" y="3629675"/>
            <a:ext cx="25338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3" type="subTitle"/>
          </p:nvPr>
        </p:nvSpPr>
        <p:spPr>
          <a:xfrm>
            <a:off x="1654175" y="4091225"/>
            <a:ext cx="21807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4" type="subTitle"/>
          </p:nvPr>
        </p:nvSpPr>
        <p:spPr>
          <a:xfrm>
            <a:off x="5309100" y="4091225"/>
            <a:ext cx="21807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type="title"/>
          </p:nvPr>
        </p:nvSpPr>
        <p:spPr>
          <a:xfrm>
            <a:off x="720000" y="80683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7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87" name="Google Shape;187;p17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17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7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7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17"/>
          <p:cNvSpPr txBox="1"/>
          <p:nvPr>
            <p:ph type="title"/>
          </p:nvPr>
        </p:nvSpPr>
        <p:spPr>
          <a:xfrm>
            <a:off x="720000" y="1975250"/>
            <a:ext cx="2336400" cy="6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720000" y="2782725"/>
            <a:ext cx="23364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2" type="title"/>
          </p:nvPr>
        </p:nvSpPr>
        <p:spPr>
          <a:xfrm>
            <a:off x="3403800" y="1975250"/>
            <a:ext cx="2336400" cy="6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7"/>
          <p:cNvSpPr txBox="1"/>
          <p:nvPr>
            <p:ph idx="3" type="subTitle"/>
          </p:nvPr>
        </p:nvSpPr>
        <p:spPr>
          <a:xfrm>
            <a:off x="3403800" y="2782725"/>
            <a:ext cx="23364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4" type="title"/>
          </p:nvPr>
        </p:nvSpPr>
        <p:spPr>
          <a:xfrm>
            <a:off x="6087600" y="1975250"/>
            <a:ext cx="2336400" cy="6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7"/>
          <p:cNvSpPr txBox="1"/>
          <p:nvPr>
            <p:ph idx="5" type="subTitle"/>
          </p:nvPr>
        </p:nvSpPr>
        <p:spPr>
          <a:xfrm>
            <a:off x="6087600" y="2782725"/>
            <a:ext cx="23364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6" type="title"/>
          </p:nvPr>
        </p:nvSpPr>
        <p:spPr>
          <a:xfrm>
            <a:off x="720000" y="80849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03" name="Google Shape;203;p18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18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8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18"/>
          <p:cNvSpPr txBox="1"/>
          <p:nvPr>
            <p:ph type="title"/>
          </p:nvPr>
        </p:nvSpPr>
        <p:spPr>
          <a:xfrm>
            <a:off x="720000" y="2724350"/>
            <a:ext cx="23364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18"/>
          <p:cNvSpPr txBox="1"/>
          <p:nvPr>
            <p:ph idx="1" type="subTitle"/>
          </p:nvPr>
        </p:nvSpPr>
        <p:spPr>
          <a:xfrm>
            <a:off x="813500" y="3549325"/>
            <a:ext cx="214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2" type="title"/>
          </p:nvPr>
        </p:nvSpPr>
        <p:spPr>
          <a:xfrm>
            <a:off x="3403800" y="2724350"/>
            <a:ext cx="23364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18"/>
          <p:cNvSpPr txBox="1"/>
          <p:nvPr>
            <p:ph idx="3" type="subTitle"/>
          </p:nvPr>
        </p:nvSpPr>
        <p:spPr>
          <a:xfrm>
            <a:off x="3497250" y="3549325"/>
            <a:ext cx="214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4" type="title"/>
          </p:nvPr>
        </p:nvSpPr>
        <p:spPr>
          <a:xfrm>
            <a:off x="6087600" y="2724350"/>
            <a:ext cx="23364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18"/>
          <p:cNvSpPr txBox="1"/>
          <p:nvPr>
            <p:ph idx="5" type="subTitle"/>
          </p:nvPr>
        </p:nvSpPr>
        <p:spPr>
          <a:xfrm>
            <a:off x="6181050" y="3549325"/>
            <a:ext cx="214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6"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19" name="Google Shape;219;p19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1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19"/>
          <p:cNvSpPr txBox="1"/>
          <p:nvPr>
            <p:ph type="title"/>
          </p:nvPr>
        </p:nvSpPr>
        <p:spPr>
          <a:xfrm>
            <a:off x="946050" y="17642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1708200" y="2460098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2" type="title"/>
          </p:nvPr>
        </p:nvSpPr>
        <p:spPr>
          <a:xfrm>
            <a:off x="4792050" y="17642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19"/>
          <p:cNvSpPr txBox="1"/>
          <p:nvPr>
            <p:ph idx="3" type="subTitle"/>
          </p:nvPr>
        </p:nvSpPr>
        <p:spPr>
          <a:xfrm>
            <a:off x="5554200" y="2460098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4" type="title"/>
          </p:nvPr>
        </p:nvSpPr>
        <p:spPr>
          <a:xfrm>
            <a:off x="946050" y="31976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19"/>
          <p:cNvSpPr txBox="1"/>
          <p:nvPr>
            <p:ph idx="5" type="subTitle"/>
          </p:nvPr>
        </p:nvSpPr>
        <p:spPr>
          <a:xfrm>
            <a:off x="1708200" y="3893511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6" type="title"/>
          </p:nvPr>
        </p:nvSpPr>
        <p:spPr>
          <a:xfrm>
            <a:off x="4792050" y="31976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19"/>
          <p:cNvSpPr txBox="1"/>
          <p:nvPr>
            <p:ph idx="7" type="subTitle"/>
          </p:nvPr>
        </p:nvSpPr>
        <p:spPr>
          <a:xfrm>
            <a:off x="5554200" y="3893511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8" type="title"/>
          </p:nvPr>
        </p:nvSpPr>
        <p:spPr>
          <a:xfrm>
            <a:off x="720000" y="80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0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37" name="Google Shape;237;p20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0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0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0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20"/>
          <p:cNvSpPr txBox="1"/>
          <p:nvPr>
            <p:ph type="title"/>
          </p:nvPr>
        </p:nvSpPr>
        <p:spPr>
          <a:xfrm>
            <a:off x="907717" y="1496638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0"/>
          <p:cNvSpPr txBox="1"/>
          <p:nvPr>
            <p:ph idx="1" type="subTitle"/>
          </p:nvPr>
        </p:nvSpPr>
        <p:spPr>
          <a:xfrm>
            <a:off x="907717" y="1842138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idx="2" type="title"/>
          </p:nvPr>
        </p:nvSpPr>
        <p:spPr>
          <a:xfrm>
            <a:off x="3606611" y="1496638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0"/>
          <p:cNvSpPr txBox="1"/>
          <p:nvPr>
            <p:ph idx="3" type="subTitle"/>
          </p:nvPr>
        </p:nvSpPr>
        <p:spPr>
          <a:xfrm>
            <a:off x="3606611" y="1842138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4" type="title"/>
          </p:nvPr>
        </p:nvSpPr>
        <p:spPr>
          <a:xfrm>
            <a:off x="907717" y="3126675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0"/>
          <p:cNvSpPr txBox="1"/>
          <p:nvPr>
            <p:ph idx="5" type="subTitle"/>
          </p:nvPr>
        </p:nvSpPr>
        <p:spPr>
          <a:xfrm>
            <a:off x="907717" y="3472150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6" type="title"/>
          </p:nvPr>
        </p:nvSpPr>
        <p:spPr>
          <a:xfrm>
            <a:off x="3606611" y="3126675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0"/>
          <p:cNvSpPr txBox="1"/>
          <p:nvPr>
            <p:ph idx="7" type="subTitle"/>
          </p:nvPr>
        </p:nvSpPr>
        <p:spPr>
          <a:xfrm>
            <a:off x="3606611" y="3472150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0"/>
          <p:cNvSpPr txBox="1"/>
          <p:nvPr>
            <p:ph idx="8" type="title"/>
          </p:nvPr>
        </p:nvSpPr>
        <p:spPr>
          <a:xfrm>
            <a:off x="6305430" y="1496638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20"/>
          <p:cNvSpPr txBox="1"/>
          <p:nvPr>
            <p:ph idx="9" type="subTitle"/>
          </p:nvPr>
        </p:nvSpPr>
        <p:spPr>
          <a:xfrm>
            <a:off x="6305430" y="1842138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idx="13" type="title"/>
          </p:nvPr>
        </p:nvSpPr>
        <p:spPr>
          <a:xfrm>
            <a:off x="6305430" y="3126675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0"/>
          <p:cNvSpPr txBox="1"/>
          <p:nvPr>
            <p:ph idx="14" type="subTitle"/>
          </p:nvPr>
        </p:nvSpPr>
        <p:spPr>
          <a:xfrm>
            <a:off x="6305430" y="3472150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5" type="title"/>
          </p:nvPr>
        </p:nvSpPr>
        <p:spPr>
          <a:xfrm>
            <a:off x="720000" y="80646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2" name="Google Shape;22;p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" name="Google Shape;24;p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59" name="Google Shape;259;p21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1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1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1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1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1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1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1"/>
          <p:cNvSpPr txBox="1"/>
          <p:nvPr>
            <p:ph hasCustomPrompt="1" type="title"/>
          </p:nvPr>
        </p:nvSpPr>
        <p:spPr>
          <a:xfrm>
            <a:off x="112600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910875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hasCustomPrompt="1" idx="2" type="title"/>
          </p:nvPr>
        </p:nvSpPr>
        <p:spPr>
          <a:xfrm>
            <a:off x="372195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21"/>
          <p:cNvSpPr txBox="1"/>
          <p:nvPr>
            <p:ph idx="3" type="subTitle"/>
          </p:nvPr>
        </p:nvSpPr>
        <p:spPr>
          <a:xfrm>
            <a:off x="3506850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hasCustomPrompt="1" idx="4" type="title"/>
          </p:nvPr>
        </p:nvSpPr>
        <p:spPr>
          <a:xfrm>
            <a:off x="6325600" y="2103689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2" name="Google Shape;272;p21"/>
          <p:cNvSpPr txBox="1"/>
          <p:nvPr>
            <p:ph idx="5" type="subTitle"/>
          </p:nvPr>
        </p:nvSpPr>
        <p:spPr>
          <a:xfrm>
            <a:off x="6110500" y="2962114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2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75" name="Google Shape;275;p22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2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2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2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2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22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2"/>
          <p:cNvSpPr txBox="1"/>
          <p:nvPr>
            <p:ph hasCustomPrompt="1" type="title"/>
          </p:nvPr>
        </p:nvSpPr>
        <p:spPr>
          <a:xfrm>
            <a:off x="112600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910875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hasCustomPrompt="1" idx="2" type="title"/>
          </p:nvPr>
        </p:nvSpPr>
        <p:spPr>
          <a:xfrm>
            <a:off x="372195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22"/>
          <p:cNvSpPr txBox="1"/>
          <p:nvPr>
            <p:ph idx="3" type="subTitle"/>
          </p:nvPr>
        </p:nvSpPr>
        <p:spPr>
          <a:xfrm>
            <a:off x="3506850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hasCustomPrompt="1" idx="4" type="title"/>
          </p:nvPr>
        </p:nvSpPr>
        <p:spPr>
          <a:xfrm>
            <a:off x="6325600" y="2103689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22"/>
          <p:cNvSpPr txBox="1"/>
          <p:nvPr>
            <p:ph idx="5" type="subTitle"/>
          </p:nvPr>
        </p:nvSpPr>
        <p:spPr>
          <a:xfrm>
            <a:off x="6110500" y="2962114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6" type="subTitle"/>
          </p:nvPr>
        </p:nvSpPr>
        <p:spPr>
          <a:xfrm>
            <a:off x="910875" y="356128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7" type="subTitle"/>
          </p:nvPr>
        </p:nvSpPr>
        <p:spPr>
          <a:xfrm>
            <a:off x="3506850" y="356128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8" type="subTitle"/>
          </p:nvPr>
        </p:nvSpPr>
        <p:spPr>
          <a:xfrm>
            <a:off x="6110500" y="3561264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2"/>
          <p:cNvSpPr txBox="1"/>
          <p:nvPr>
            <p:ph idx="9" type="title"/>
          </p:nvPr>
        </p:nvSpPr>
        <p:spPr>
          <a:xfrm>
            <a:off x="720000" y="80646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95" name="Google Shape;295;p2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" name="Google Shape;297;p2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2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3"/>
          <p:cNvSpPr txBox="1"/>
          <p:nvPr>
            <p:ph idx="1" type="subTitle"/>
          </p:nvPr>
        </p:nvSpPr>
        <p:spPr>
          <a:xfrm>
            <a:off x="763675" y="2548063"/>
            <a:ext cx="2942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3"/>
          <p:cNvSpPr txBox="1"/>
          <p:nvPr>
            <p:ph type="title"/>
          </p:nvPr>
        </p:nvSpPr>
        <p:spPr>
          <a:xfrm>
            <a:off x="763741" y="1897763"/>
            <a:ext cx="39396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dk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4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07" name="Google Shape;307;p24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24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4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4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4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24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4"/>
          <p:cNvSpPr txBox="1"/>
          <p:nvPr>
            <p:ph idx="1" type="subTitle"/>
          </p:nvPr>
        </p:nvSpPr>
        <p:spPr>
          <a:xfrm>
            <a:off x="5056425" y="2548063"/>
            <a:ext cx="2942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type="title"/>
          </p:nvPr>
        </p:nvSpPr>
        <p:spPr>
          <a:xfrm>
            <a:off x="5056500" y="1897775"/>
            <a:ext cx="2942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bg>
      <p:bgPr>
        <a:solidFill>
          <a:schemeClr val="dk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19" name="Google Shape;319;p2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2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5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5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5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5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25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1654463" y="2549093"/>
            <a:ext cx="2942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type="title"/>
          </p:nvPr>
        </p:nvSpPr>
        <p:spPr>
          <a:xfrm>
            <a:off x="1654535" y="1898806"/>
            <a:ext cx="2942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">
    <p:bg>
      <p:bgPr>
        <a:solidFill>
          <a:schemeClr val="dk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31" name="Google Shape;331;p26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26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6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6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6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26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6"/>
          <p:cNvSpPr txBox="1"/>
          <p:nvPr>
            <p:ph idx="1" type="subTitle"/>
          </p:nvPr>
        </p:nvSpPr>
        <p:spPr>
          <a:xfrm>
            <a:off x="720025" y="1611450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43" name="Google Shape;343;p27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5" name="Google Shape;345;p27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7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7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7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7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27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7"/>
          <p:cNvSpPr txBox="1"/>
          <p:nvPr>
            <p:ph type="ctrTitle"/>
          </p:nvPr>
        </p:nvSpPr>
        <p:spPr>
          <a:xfrm>
            <a:off x="2430025" y="970786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27"/>
          <p:cNvSpPr txBox="1"/>
          <p:nvPr>
            <p:ph idx="1" type="subTitle"/>
          </p:nvPr>
        </p:nvSpPr>
        <p:spPr>
          <a:xfrm>
            <a:off x="2425075" y="1968586"/>
            <a:ext cx="42939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27"/>
          <p:cNvSpPr txBox="1"/>
          <p:nvPr/>
        </p:nvSpPr>
        <p:spPr>
          <a:xfrm>
            <a:off x="2605375" y="3862486"/>
            <a:ext cx="3933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it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8"/>
          <p:cNvGrpSpPr/>
          <p:nvPr/>
        </p:nvGrpSpPr>
        <p:grpSpPr>
          <a:xfrm>
            <a:off x="774225" y="262075"/>
            <a:ext cx="3608700" cy="4625100"/>
            <a:chOff x="400925" y="262075"/>
            <a:chExt cx="3608700" cy="4625100"/>
          </a:xfrm>
        </p:grpSpPr>
        <p:grpSp>
          <p:nvGrpSpPr>
            <p:cNvPr id="356" name="Google Shape;356;p28"/>
            <p:cNvGrpSpPr/>
            <p:nvPr/>
          </p:nvGrpSpPr>
          <p:grpSpPr>
            <a:xfrm>
              <a:off x="400925" y="262075"/>
              <a:ext cx="3608700" cy="4625100"/>
              <a:chOff x="400925" y="262075"/>
              <a:chExt cx="3608700" cy="4625100"/>
            </a:xfrm>
          </p:grpSpPr>
          <p:sp>
            <p:nvSpPr>
              <p:cNvPr id="357" name="Google Shape;357;p28"/>
              <p:cNvSpPr/>
              <p:nvPr/>
            </p:nvSpPr>
            <p:spPr>
              <a:xfrm>
                <a:off x="400925" y="262075"/>
                <a:ext cx="3608700" cy="46251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666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8" name="Google Shape;358;p28"/>
              <p:cNvCxnSpPr/>
              <p:nvPr/>
            </p:nvCxnSpPr>
            <p:spPr>
              <a:xfrm>
                <a:off x="410700" y="713825"/>
                <a:ext cx="35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28"/>
              <p:cNvCxnSpPr/>
              <p:nvPr/>
            </p:nvCxnSpPr>
            <p:spPr>
              <a:xfrm>
                <a:off x="603375" y="374150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28"/>
              <p:cNvCxnSpPr/>
              <p:nvPr/>
            </p:nvCxnSpPr>
            <p:spPr>
              <a:xfrm>
                <a:off x="603375" y="452392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8"/>
              <p:cNvCxnSpPr/>
              <p:nvPr/>
            </p:nvCxnSpPr>
            <p:spPr>
              <a:xfrm>
                <a:off x="603375" y="530633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28"/>
              <p:cNvCxnSpPr/>
              <p:nvPr/>
            </p:nvCxnSpPr>
            <p:spPr>
              <a:xfrm>
                <a:off x="603375" y="608875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3" name="Google Shape;363;p2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4761075" y="262075"/>
            <a:ext cx="3608700" cy="4625100"/>
            <a:chOff x="400925" y="262075"/>
            <a:chExt cx="3608700" cy="4625100"/>
          </a:xfrm>
        </p:grpSpPr>
        <p:grpSp>
          <p:nvGrpSpPr>
            <p:cNvPr id="365" name="Google Shape;365;p28"/>
            <p:cNvGrpSpPr/>
            <p:nvPr/>
          </p:nvGrpSpPr>
          <p:grpSpPr>
            <a:xfrm>
              <a:off x="400925" y="262075"/>
              <a:ext cx="3608700" cy="4625100"/>
              <a:chOff x="400925" y="262075"/>
              <a:chExt cx="3608700" cy="4625100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400925" y="262075"/>
                <a:ext cx="3608700" cy="46251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666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7" name="Google Shape;367;p28"/>
              <p:cNvCxnSpPr/>
              <p:nvPr/>
            </p:nvCxnSpPr>
            <p:spPr>
              <a:xfrm>
                <a:off x="410700" y="713825"/>
                <a:ext cx="35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28"/>
              <p:cNvCxnSpPr/>
              <p:nvPr/>
            </p:nvCxnSpPr>
            <p:spPr>
              <a:xfrm>
                <a:off x="603375" y="374150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28"/>
              <p:cNvCxnSpPr/>
              <p:nvPr/>
            </p:nvCxnSpPr>
            <p:spPr>
              <a:xfrm>
                <a:off x="603375" y="452392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28"/>
              <p:cNvCxnSpPr/>
              <p:nvPr/>
            </p:nvCxnSpPr>
            <p:spPr>
              <a:xfrm>
                <a:off x="603375" y="530633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28"/>
              <p:cNvCxnSpPr/>
              <p:nvPr/>
            </p:nvCxnSpPr>
            <p:spPr>
              <a:xfrm>
                <a:off x="603375" y="608875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2" name="Google Shape;372;p2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9"/>
          <p:cNvGrpSpPr/>
          <p:nvPr/>
        </p:nvGrpSpPr>
        <p:grpSpPr>
          <a:xfrm>
            <a:off x="400925" y="398538"/>
            <a:ext cx="8360700" cy="2005500"/>
            <a:chOff x="400925" y="262075"/>
            <a:chExt cx="8360700" cy="2005500"/>
          </a:xfrm>
        </p:grpSpPr>
        <p:sp>
          <p:nvSpPr>
            <p:cNvPr id="375" name="Google Shape;375;p29"/>
            <p:cNvSpPr/>
            <p:nvPr/>
          </p:nvSpPr>
          <p:spPr>
            <a:xfrm>
              <a:off x="400925" y="262075"/>
              <a:ext cx="8360700" cy="2005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2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" name="Google Shape;382;p29"/>
          <p:cNvGrpSpPr/>
          <p:nvPr/>
        </p:nvGrpSpPr>
        <p:grpSpPr>
          <a:xfrm>
            <a:off x="400925" y="2739463"/>
            <a:ext cx="8360700" cy="2005500"/>
            <a:chOff x="400925" y="262075"/>
            <a:chExt cx="8360700" cy="2005500"/>
          </a:xfrm>
        </p:grpSpPr>
        <p:sp>
          <p:nvSpPr>
            <p:cNvPr id="383" name="Google Shape;383;p29"/>
            <p:cNvSpPr/>
            <p:nvPr/>
          </p:nvSpPr>
          <p:spPr>
            <a:xfrm>
              <a:off x="400925" y="262075"/>
              <a:ext cx="8360700" cy="2005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" name="Google Shape;385;p2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5" name="Google Shape;35;p4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" name="Google Shape;42;p4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80684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398600"/>
            <a:ext cx="77040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0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47" name="Google Shape;47;p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290763" y="2684700"/>
            <a:ext cx="29076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4945638" y="2684700"/>
            <a:ext cx="29076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445288" y="3153000"/>
            <a:ext cx="25986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100138" y="3153000"/>
            <a:ext cx="25986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81597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61" name="Google Shape;61;p6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6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6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6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6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720000" y="80645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71" name="Google Shape;71;p7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Google Shape;73;p7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7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7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7"/>
          <p:cNvSpPr txBox="1"/>
          <p:nvPr>
            <p:ph type="title"/>
          </p:nvPr>
        </p:nvSpPr>
        <p:spPr>
          <a:xfrm>
            <a:off x="720000" y="80712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891725" y="1932788"/>
            <a:ext cx="38622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82" name="Google Shape;82;p8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8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8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8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Google Shape;89;p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1388100" y="1511871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93" name="Google Shape;93;p9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9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9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9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9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9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3888950" y="1269100"/>
            <a:ext cx="44775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3888943" y="3206114"/>
            <a:ext cx="39198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720000" y="397551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T Serif"/>
              <a:buNone/>
              <a:defRPr sz="3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1378625" y="1922875"/>
            <a:ext cx="6386700" cy="16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HW5 (C)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第16組 王思閎 杜家漢 歐巧妤</a:t>
            </a:r>
            <a:endParaRPr b="1" sz="2200"/>
          </a:p>
        </p:txBody>
      </p:sp>
      <p:sp>
        <p:nvSpPr>
          <p:cNvPr id="395" name="Google Shape;395;p30"/>
          <p:cNvSpPr/>
          <p:nvPr/>
        </p:nvSpPr>
        <p:spPr>
          <a:xfrm rot="-2700000">
            <a:off x="684482" y="2367043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 flipH="1" rot="2700000">
            <a:off x="8050132" y="236991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30"/>
          <p:cNvGrpSpPr/>
          <p:nvPr/>
        </p:nvGrpSpPr>
        <p:grpSpPr>
          <a:xfrm>
            <a:off x="6916200" y="854502"/>
            <a:ext cx="1628158" cy="640200"/>
            <a:chOff x="4944485" y="1627836"/>
            <a:chExt cx="3459749" cy="1962600"/>
          </a:xfrm>
        </p:grpSpPr>
        <p:sp>
          <p:nvSpPr>
            <p:cNvPr id="398" name="Google Shape;398;p30"/>
            <p:cNvSpPr/>
            <p:nvPr/>
          </p:nvSpPr>
          <p:spPr>
            <a:xfrm>
              <a:off x="4944485" y="1627836"/>
              <a:ext cx="3459600" cy="1962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9" name="Google Shape;399;p30"/>
            <p:cNvCxnSpPr/>
            <p:nvPr/>
          </p:nvCxnSpPr>
          <p:spPr>
            <a:xfrm>
              <a:off x="4948533" y="2034886"/>
              <a:ext cx="345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" name="Google Shape;400;p30"/>
          <p:cNvSpPr txBox="1"/>
          <p:nvPr/>
        </p:nvSpPr>
        <p:spPr>
          <a:xfrm>
            <a:off x="6916225" y="1008300"/>
            <a:ext cx="162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2022/03/29</a:t>
            </a:r>
            <a:endParaRPr sz="2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1270680"/>
            <a:ext cx="4939375" cy="362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450" y="1270675"/>
            <a:ext cx="5222424" cy="36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9"/>
          <p:cNvSpPr txBox="1"/>
          <p:nvPr/>
        </p:nvSpPr>
        <p:spPr>
          <a:xfrm>
            <a:off x="3700250" y="629500"/>
            <a:ext cx="360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程式碼</a:t>
            </a:r>
            <a:endParaRPr sz="34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 txBox="1"/>
          <p:nvPr>
            <p:ph idx="2" type="title"/>
          </p:nvPr>
        </p:nvSpPr>
        <p:spPr>
          <a:xfrm>
            <a:off x="2812300" y="6162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執行結果</a:t>
            </a:r>
            <a:endParaRPr sz="3500"/>
          </a:p>
        </p:txBody>
      </p:sp>
      <p:sp>
        <p:nvSpPr>
          <p:cNvPr id="534" name="Google Shape;534;p40"/>
          <p:cNvSpPr txBox="1"/>
          <p:nvPr/>
        </p:nvSpPr>
        <p:spPr>
          <a:xfrm>
            <a:off x="675525" y="1274350"/>
            <a:ext cx="23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序列X為序列Y之子序列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6186400" y="2252825"/>
            <a:ext cx="23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序列X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的長度大餘序列Y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36" name="Google Shape;5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375" y="2727074"/>
            <a:ext cx="4699376" cy="1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0"/>
          <p:cNvSpPr txBox="1"/>
          <p:nvPr/>
        </p:nvSpPr>
        <p:spPr>
          <a:xfrm>
            <a:off x="612975" y="3231300"/>
            <a:ext cx="23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序列X非序列Y之子序列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38" name="Google Shape;5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25" y="3557075"/>
            <a:ext cx="4515150" cy="12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225" y="1674550"/>
            <a:ext cx="5046004" cy="12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type="title"/>
          </p:nvPr>
        </p:nvSpPr>
        <p:spPr>
          <a:xfrm>
            <a:off x="2029775" y="2608421"/>
            <a:ext cx="5084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複雜度分析</a:t>
            </a:r>
            <a:endParaRPr sz="4000"/>
          </a:p>
        </p:txBody>
      </p:sp>
      <p:sp>
        <p:nvSpPr>
          <p:cNvPr id="545" name="Google Shape;545;p41"/>
          <p:cNvSpPr txBox="1"/>
          <p:nvPr>
            <p:ph idx="2" type="title"/>
          </p:nvPr>
        </p:nvSpPr>
        <p:spPr>
          <a:xfrm>
            <a:off x="2996525" y="170242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05</a:t>
            </a:r>
            <a:endParaRPr sz="7800"/>
          </a:p>
        </p:txBody>
      </p:sp>
      <p:sp>
        <p:nvSpPr>
          <p:cNvPr id="546" name="Google Shape;546;p41"/>
          <p:cNvSpPr/>
          <p:nvPr/>
        </p:nvSpPr>
        <p:spPr>
          <a:xfrm rot="-2700000">
            <a:off x="3650434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1"/>
          <p:cNvSpPr/>
          <p:nvPr/>
        </p:nvSpPr>
        <p:spPr>
          <a:xfrm flipH="1" rot="2700000">
            <a:off x="4985352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時間複雜度 O(m*n)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空間複雜度O(m*n)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idx="4294967295" type="ctrTitle"/>
          </p:nvPr>
        </p:nvSpPr>
        <p:spPr>
          <a:xfrm>
            <a:off x="2430000" y="1979086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8" name="Google Shape;558;p43"/>
          <p:cNvSpPr txBox="1"/>
          <p:nvPr>
            <p:ph idx="4294967295" type="subTitle"/>
          </p:nvPr>
        </p:nvSpPr>
        <p:spPr>
          <a:xfrm>
            <a:off x="2425050" y="3147961"/>
            <a:ext cx="4293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Does anyone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2269300" y="1975786"/>
            <a:ext cx="20031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題目敘述</a:t>
            </a:r>
            <a:endParaRPr/>
          </a:p>
        </p:txBody>
      </p:sp>
      <p:sp>
        <p:nvSpPr>
          <p:cNvPr id="406" name="Google Shape;406;p31"/>
          <p:cNvSpPr txBox="1"/>
          <p:nvPr>
            <p:ph idx="2" type="title"/>
          </p:nvPr>
        </p:nvSpPr>
        <p:spPr>
          <a:xfrm>
            <a:off x="2633200" y="1511671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7" name="Google Shape;407;p31"/>
          <p:cNvSpPr txBox="1"/>
          <p:nvPr>
            <p:ph idx="3" type="title"/>
          </p:nvPr>
        </p:nvSpPr>
        <p:spPr>
          <a:xfrm>
            <a:off x="4953100" y="1975786"/>
            <a:ext cx="20031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流程圖</a:t>
            </a:r>
            <a:endParaRPr/>
          </a:p>
        </p:txBody>
      </p:sp>
      <p:sp>
        <p:nvSpPr>
          <p:cNvPr id="408" name="Google Shape;408;p31"/>
          <p:cNvSpPr txBox="1"/>
          <p:nvPr>
            <p:ph idx="4" type="title"/>
          </p:nvPr>
        </p:nvSpPr>
        <p:spPr>
          <a:xfrm>
            <a:off x="5317000" y="1511671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9" name="Google Shape;409;p31"/>
          <p:cNvSpPr txBox="1"/>
          <p:nvPr>
            <p:ph idx="6" type="title"/>
          </p:nvPr>
        </p:nvSpPr>
        <p:spPr>
          <a:xfrm>
            <a:off x="1152675" y="3599986"/>
            <a:ext cx="20031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410" name="Google Shape;410;p31"/>
          <p:cNvSpPr txBox="1"/>
          <p:nvPr>
            <p:ph idx="7" type="title"/>
          </p:nvPr>
        </p:nvSpPr>
        <p:spPr>
          <a:xfrm>
            <a:off x="1516575" y="3135871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1"/>
          <p:cNvSpPr txBox="1"/>
          <p:nvPr>
            <p:ph idx="9" type="title"/>
          </p:nvPr>
        </p:nvSpPr>
        <p:spPr>
          <a:xfrm>
            <a:off x="3622175" y="3600075"/>
            <a:ext cx="20031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執行結果</a:t>
            </a:r>
            <a:endParaRPr/>
          </a:p>
        </p:txBody>
      </p:sp>
      <p:sp>
        <p:nvSpPr>
          <p:cNvPr id="412" name="Google Shape;412;p31"/>
          <p:cNvSpPr txBox="1"/>
          <p:nvPr>
            <p:ph idx="13" type="title"/>
          </p:nvPr>
        </p:nvSpPr>
        <p:spPr>
          <a:xfrm>
            <a:off x="3986075" y="3135879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3" name="Google Shape;413;p31"/>
          <p:cNvSpPr txBox="1"/>
          <p:nvPr>
            <p:ph idx="21" type="title"/>
          </p:nvPr>
        </p:nvSpPr>
        <p:spPr>
          <a:xfrm>
            <a:off x="720000" y="80658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 rot="-2700000">
            <a:off x="2861922" y="1704002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 flipH="1" rot="2700000">
            <a:off x="3464824" y="1704002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 rot="-2700000">
            <a:off x="5535563" y="1704002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 flipH="1" rot="2700000">
            <a:off x="6155081" y="1704002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/>
          <p:nvPr/>
        </p:nvSpPr>
        <p:spPr>
          <a:xfrm rot="-2700000">
            <a:off x="1748406" y="3328202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/>
          <p:nvPr/>
        </p:nvSpPr>
        <p:spPr>
          <a:xfrm flipH="1" rot="2700000">
            <a:off x="2351307" y="3328202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/>
          <p:nvPr/>
        </p:nvSpPr>
        <p:spPr>
          <a:xfrm rot="-2700000">
            <a:off x="4214797" y="3328198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1"/>
          <p:cNvSpPr/>
          <p:nvPr/>
        </p:nvSpPr>
        <p:spPr>
          <a:xfrm flipH="1" rot="2700000">
            <a:off x="4817699" y="3328198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>
            <p:ph idx="13" type="title"/>
          </p:nvPr>
        </p:nvSpPr>
        <p:spPr>
          <a:xfrm>
            <a:off x="6455575" y="3135879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 rot="-2700000">
            <a:off x="6684297" y="3328198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 flipH="1" rot="2700000">
            <a:off x="7287199" y="3328198"/>
            <a:ext cx="208738" cy="208738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 txBox="1"/>
          <p:nvPr>
            <p:ph idx="9" type="title"/>
          </p:nvPr>
        </p:nvSpPr>
        <p:spPr>
          <a:xfrm>
            <a:off x="6091675" y="3600075"/>
            <a:ext cx="20031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複雜度分析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2029775" y="2608421"/>
            <a:ext cx="5084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題目敘述</a:t>
            </a:r>
            <a:endParaRPr sz="4000"/>
          </a:p>
        </p:txBody>
      </p:sp>
      <p:sp>
        <p:nvSpPr>
          <p:cNvPr id="431" name="Google Shape;431;p32"/>
          <p:cNvSpPr txBox="1"/>
          <p:nvPr>
            <p:ph idx="2" type="title"/>
          </p:nvPr>
        </p:nvSpPr>
        <p:spPr>
          <a:xfrm>
            <a:off x="2996525" y="170242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01</a:t>
            </a:r>
            <a:endParaRPr sz="7800"/>
          </a:p>
        </p:txBody>
      </p:sp>
      <p:sp>
        <p:nvSpPr>
          <p:cNvPr id="432" name="Google Shape;432;p32"/>
          <p:cNvSpPr/>
          <p:nvPr/>
        </p:nvSpPr>
        <p:spPr>
          <a:xfrm rot="-2700000">
            <a:off x="3650434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 flipH="1" rot="2700000">
            <a:off x="4985352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idx="1" type="body"/>
          </p:nvPr>
        </p:nvSpPr>
        <p:spPr>
          <a:xfrm>
            <a:off x="720000" y="1398600"/>
            <a:ext cx="77040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設計一個演算法並分析其複雜度，此演算法可以輸入長度為m的序列X及長度為n的序列Y，輸出 true或是false，分別代表X是或不是Y的子序列。</a:t>
            </a:r>
            <a:endParaRPr sz="2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2029775" y="2608421"/>
            <a:ext cx="5084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流程圖</a:t>
            </a:r>
            <a:endParaRPr sz="4000"/>
          </a:p>
        </p:txBody>
      </p:sp>
      <p:sp>
        <p:nvSpPr>
          <p:cNvPr id="444" name="Google Shape;444;p34"/>
          <p:cNvSpPr txBox="1"/>
          <p:nvPr>
            <p:ph idx="2" type="title"/>
          </p:nvPr>
        </p:nvSpPr>
        <p:spPr>
          <a:xfrm>
            <a:off x="2996525" y="170242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02</a:t>
            </a:r>
            <a:endParaRPr sz="7800"/>
          </a:p>
        </p:txBody>
      </p:sp>
      <p:sp>
        <p:nvSpPr>
          <p:cNvPr id="445" name="Google Shape;445;p34"/>
          <p:cNvSpPr/>
          <p:nvPr/>
        </p:nvSpPr>
        <p:spPr>
          <a:xfrm rot="-2700000">
            <a:off x="3650434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 flipH="1" rot="2700000">
            <a:off x="4985352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/>
        </p:nvSpPr>
        <p:spPr>
          <a:xfrm>
            <a:off x="1170816" y="967600"/>
            <a:ext cx="1083600" cy="3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657E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</a:t>
            </a:r>
            <a:endParaRPr sz="1000"/>
          </a:p>
        </p:txBody>
      </p:sp>
      <p:sp>
        <p:nvSpPr>
          <p:cNvPr id="452" name="Google Shape;452;p35"/>
          <p:cNvSpPr/>
          <p:nvPr/>
        </p:nvSpPr>
        <p:spPr>
          <a:xfrm>
            <a:off x="891668" y="1492377"/>
            <a:ext cx="1641900" cy="351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string X[m]、Y[n]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 c[m+1][n+1]</a:t>
            </a:r>
            <a:endParaRPr sz="1100"/>
          </a:p>
        </p:txBody>
      </p:sp>
      <p:sp>
        <p:nvSpPr>
          <p:cNvPr id="453" name="Google Shape;453;p35"/>
          <p:cNvSpPr/>
          <p:nvPr/>
        </p:nvSpPr>
        <p:spPr>
          <a:xfrm>
            <a:off x="1099004" y="2952377"/>
            <a:ext cx="1227000" cy="291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c[i][0]=0 </a:t>
            </a:r>
            <a:endParaRPr sz="1100"/>
          </a:p>
        </p:txBody>
      </p:sp>
      <p:sp>
        <p:nvSpPr>
          <p:cNvPr id="454" name="Google Shape;454;p35"/>
          <p:cNvSpPr/>
          <p:nvPr/>
        </p:nvSpPr>
        <p:spPr>
          <a:xfrm>
            <a:off x="2882325" y="1980800"/>
            <a:ext cx="636300" cy="351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cout</a:t>
            </a:r>
            <a:r>
              <a:rPr lang="en" sz="1100"/>
              <a:t> ‘False’</a:t>
            </a:r>
            <a:endParaRPr sz="1100"/>
          </a:p>
        </p:txBody>
      </p:sp>
      <p:sp>
        <p:nvSpPr>
          <p:cNvPr id="455" name="Google Shape;455;p35"/>
          <p:cNvSpPr/>
          <p:nvPr/>
        </p:nvSpPr>
        <p:spPr>
          <a:xfrm>
            <a:off x="891668" y="1980808"/>
            <a:ext cx="1641900" cy="3513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if( n &gt; m )</a:t>
            </a:r>
            <a:endParaRPr sz="1100"/>
          </a:p>
        </p:txBody>
      </p:sp>
      <p:cxnSp>
        <p:nvCxnSpPr>
          <p:cNvPr id="456" name="Google Shape;456;p35"/>
          <p:cNvCxnSpPr>
            <a:stCxn id="455" idx="2"/>
            <a:endCxn id="457" idx="0"/>
          </p:cNvCxnSpPr>
          <p:nvPr/>
        </p:nvCxnSpPr>
        <p:spPr>
          <a:xfrm>
            <a:off x="1712618" y="2332108"/>
            <a:ext cx="0" cy="1383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5"/>
          <p:cNvSpPr/>
          <p:nvPr/>
        </p:nvSpPr>
        <p:spPr>
          <a:xfrm>
            <a:off x="3008300" y="4063698"/>
            <a:ext cx="1083600" cy="3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657E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cxnSp>
        <p:nvCxnSpPr>
          <p:cNvPr id="459" name="Google Shape;459;p35"/>
          <p:cNvCxnSpPr>
            <a:stCxn id="455" idx="3"/>
            <a:endCxn id="454" idx="1"/>
          </p:cNvCxnSpPr>
          <p:nvPr/>
        </p:nvCxnSpPr>
        <p:spPr>
          <a:xfrm>
            <a:off x="2533568" y="2156458"/>
            <a:ext cx="3489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5"/>
          <p:cNvCxnSpPr>
            <a:stCxn id="452" idx="2"/>
            <a:endCxn id="455" idx="0"/>
          </p:cNvCxnSpPr>
          <p:nvPr/>
        </p:nvCxnSpPr>
        <p:spPr>
          <a:xfrm>
            <a:off x="1712618" y="1843677"/>
            <a:ext cx="0" cy="1371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5"/>
          <p:cNvCxnSpPr>
            <a:stCxn id="451" idx="2"/>
            <a:endCxn id="452" idx="0"/>
          </p:cNvCxnSpPr>
          <p:nvPr/>
        </p:nvCxnSpPr>
        <p:spPr>
          <a:xfrm>
            <a:off x="1712616" y="1318900"/>
            <a:ext cx="0" cy="1734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5"/>
          <p:cNvSpPr txBox="1"/>
          <p:nvPr/>
        </p:nvSpPr>
        <p:spPr>
          <a:xfrm>
            <a:off x="1712550" y="2216525"/>
            <a:ext cx="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no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2510825" y="1843605"/>
            <a:ext cx="3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yes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64" name="Google Shape;464;p35"/>
          <p:cNvCxnSpPr>
            <a:stCxn id="454" idx="2"/>
            <a:endCxn id="458" idx="0"/>
          </p:cNvCxnSpPr>
          <p:nvPr/>
        </p:nvCxnSpPr>
        <p:spPr>
          <a:xfrm flipH="1" rot="-5400000">
            <a:off x="2509425" y="3023150"/>
            <a:ext cx="1731600" cy="34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5"/>
          <p:cNvSpPr/>
          <p:nvPr/>
        </p:nvSpPr>
        <p:spPr>
          <a:xfrm>
            <a:off x="768476" y="2470532"/>
            <a:ext cx="1888200" cy="3513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i=0 to m</a:t>
            </a:r>
            <a:endParaRPr sz="1100"/>
          </a:p>
        </p:txBody>
      </p:sp>
      <p:sp>
        <p:nvSpPr>
          <p:cNvPr id="465" name="Google Shape;465;p35"/>
          <p:cNvSpPr/>
          <p:nvPr/>
        </p:nvSpPr>
        <p:spPr>
          <a:xfrm>
            <a:off x="1066954" y="4005548"/>
            <a:ext cx="1227000" cy="291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c[0][i]=0 </a:t>
            </a:r>
            <a:endParaRPr sz="1100"/>
          </a:p>
        </p:txBody>
      </p:sp>
      <p:sp>
        <p:nvSpPr>
          <p:cNvPr id="466" name="Google Shape;466;p35"/>
          <p:cNvSpPr/>
          <p:nvPr/>
        </p:nvSpPr>
        <p:spPr>
          <a:xfrm>
            <a:off x="736426" y="3486828"/>
            <a:ext cx="1888200" cy="3513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i=0 to n</a:t>
            </a:r>
            <a:endParaRPr sz="1100"/>
          </a:p>
        </p:txBody>
      </p:sp>
      <p:cxnSp>
        <p:nvCxnSpPr>
          <p:cNvPr id="467" name="Google Shape;467;p35"/>
          <p:cNvCxnSpPr>
            <a:stCxn id="457" idx="2"/>
            <a:endCxn id="453" idx="0"/>
          </p:cNvCxnSpPr>
          <p:nvPr/>
        </p:nvCxnSpPr>
        <p:spPr>
          <a:xfrm>
            <a:off x="1712576" y="2821832"/>
            <a:ext cx="0" cy="1305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5"/>
          <p:cNvCxnSpPr>
            <a:stCxn id="466" idx="2"/>
            <a:endCxn id="465" idx="0"/>
          </p:cNvCxnSpPr>
          <p:nvPr/>
        </p:nvCxnSpPr>
        <p:spPr>
          <a:xfrm>
            <a:off x="1680526" y="3838128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5"/>
          <p:cNvSpPr/>
          <p:nvPr/>
        </p:nvSpPr>
        <p:spPr>
          <a:xfrm>
            <a:off x="4711400" y="4055638"/>
            <a:ext cx="1125600" cy="4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cout</a:t>
            </a:r>
            <a:r>
              <a:rPr lang="en" sz="1100"/>
              <a:t> 'True’</a:t>
            </a:r>
            <a:endParaRPr sz="1100"/>
          </a:p>
        </p:txBody>
      </p:sp>
      <p:cxnSp>
        <p:nvCxnSpPr>
          <p:cNvPr id="470" name="Google Shape;470;p35"/>
          <p:cNvCxnSpPr>
            <a:endCxn id="457" idx="3"/>
          </p:cNvCxnSpPr>
          <p:nvPr/>
        </p:nvCxnSpPr>
        <p:spPr>
          <a:xfrm rot="-5400000">
            <a:off x="2265776" y="2708582"/>
            <a:ext cx="453300" cy="328500"/>
          </a:xfrm>
          <a:prstGeom prst="bentConnector4">
            <a:avLst>
              <a:gd fmla="val -1776" name="adj1"/>
              <a:gd fmla="val 158450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5"/>
          <p:cNvCxnSpPr>
            <a:stCxn id="457" idx="1"/>
            <a:endCxn id="466" idx="0"/>
          </p:cNvCxnSpPr>
          <p:nvPr/>
        </p:nvCxnSpPr>
        <p:spPr>
          <a:xfrm>
            <a:off x="768476" y="2646182"/>
            <a:ext cx="912000" cy="840600"/>
          </a:xfrm>
          <a:prstGeom prst="bentConnector4">
            <a:avLst>
              <a:gd fmla="val -15022" name="adj1"/>
              <a:gd fmla="val 78987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5"/>
          <p:cNvSpPr/>
          <p:nvPr/>
        </p:nvSpPr>
        <p:spPr>
          <a:xfrm>
            <a:off x="4248700" y="1563025"/>
            <a:ext cx="1182300" cy="6498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if(X[i]==Y[j])</a:t>
            </a:r>
            <a:endParaRPr sz="1100"/>
          </a:p>
        </p:txBody>
      </p:sp>
      <p:cxnSp>
        <p:nvCxnSpPr>
          <p:cNvPr id="473" name="Google Shape;473;p35"/>
          <p:cNvCxnSpPr>
            <a:endCxn id="466" idx="3"/>
          </p:cNvCxnSpPr>
          <p:nvPr/>
        </p:nvCxnSpPr>
        <p:spPr>
          <a:xfrm rot="-5400000">
            <a:off x="2218126" y="3740478"/>
            <a:ext cx="484500" cy="328500"/>
          </a:xfrm>
          <a:prstGeom prst="bentConnector4">
            <a:avLst>
              <a:gd fmla="val 1523" name="adj1"/>
              <a:gd fmla="val 172489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5"/>
          <p:cNvSpPr/>
          <p:nvPr/>
        </p:nvSpPr>
        <p:spPr>
          <a:xfrm>
            <a:off x="3895750" y="865750"/>
            <a:ext cx="1888200" cy="5526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i=0 to m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j=0 to n</a:t>
            </a:r>
            <a:endParaRPr sz="1100"/>
          </a:p>
        </p:txBody>
      </p:sp>
      <p:sp>
        <p:nvSpPr>
          <p:cNvPr id="475" name="Google Shape;475;p35"/>
          <p:cNvSpPr/>
          <p:nvPr/>
        </p:nvSpPr>
        <p:spPr>
          <a:xfrm>
            <a:off x="5629013" y="1571350"/>
            <a:ext cx="1716000" cy="6498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Else </a:t>
            </a:r>
            <a:r>
              <a:rPr lang="en" sz="1100"/>
              <a:t>if(c[i-1][j] &gt;= c[i][j-1])</a:t>
            </a:r>
            <a:endParaRPr sz="1100"/>
          </a:p>
        </p:txBody>
      </p:sp>
      <p:sp>
        <p:nvSpPr>
          <p:cNvPr id="476" name="Google Shape;476;p35"/>
          <p:cNvSpPr/>
          <p:nvPr/>
        </p:nvSpPr>
        <p:spPr>
          <a:xfrm>
            <a:off x="4551126" y="3416250"/>
            <a:ext cx="1314300" cy="484500"/>
          </a:xfrm>
          <a:prstGeom prst="diamond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X[m][n]==m</a:t>
            </a:r>
            <a:endParaRPr sz="1100"/>
          </a:p>
        </p:txBody>
      </p:sp>
      <p:sp>
        <p:nvSpPr>
          <p:cNvPr id="477" name="Google Shape;477;p35"/>
          <p:cNvSpPr/>
          <p:nvPr/>
        </p:nvSpPr>
        <p:spPr>
          <a:xfrm>
            <a:off x="4386250" y="2357510"/>
            <a:ext cx="907200" cy="4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/>
              <a:t>[i][j] = c[i-1][j-1]+1</a:t>
            </a:r>
            <a:endParaRPr sz="1100"/>
          </a:p>
        </p:txBody>
      </p:sp>
      <p:cxnSp>
        <p:nvCxnSpPr>
          <p:cNvPr id="478" name="Google Shape;478;p35"/>
          <p:cNvCxnSpPr/>
          <p:nvPr/>
        </p:nvCxnSpPr>
        <p:spPr>
          <a:xfrm>
            <a:off x="5274213" y="3888240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5"/>
          <p:cNvSpPr/>
          <p:nvPr/>
        </p:nvSpPr>
        <p:spPr>
          <a:xfrm>
            <a:off x="6033413" y="2404310"/>
            <a:ext cx="907200" cy="4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C[i][j] = c[i-1][j]</a:t>
            </a:r>
            <a:endParaRPr sz="1100"/>
          </a:p>
        </p:txBody>
      </p:sp>
      <p:sp>
        <p:nvSpPr>
          <p:cNvPr id="480" name="Google Shape;480;p35"/>
          <p:cNvSpPr/>
          <p:nvPr/>
        </p:nvSpPr>
        <p:spPr>
          <a:xfrm>
            <a:off x="7553763" y="2404310"/>
            <a:ext cx="907200" cy="4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C[i][j] = c[i][j-1]</a:t>
            </a:r>
            <a:endParaRPr sz="1100"/>
          </a:p>
        </p:txBody>
      </p:sp>
      <p:cxnSp>
        <p:nvCxnSpPr>
          <p:cNvPr id="481" name="Google Shape;481;p35"/>
          <p:cNvCxnSpPr>
            <a:stCxn id="474" idx="2"/>
            <a:endCxn id="472" idx="0"/>
          </p:cNvCxnSpPr>
          <p:nvPr/>
        </p:nvCxnSpPr>
        <p:spPr>
          <a:xfrm flipH="1" rot="-5400000">
            <a:off x="4767850" y="1490350"/>
            <a:ext cx="1446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5"/>
          <p:cNvSpPr/>
          <p:nvPr/>
        </p:nvSpPr>
        <p:spPr>
          <a:xfrm>
            <a:off x="6163650" y="4055638"/>
            <a:ext cx="1125600" cy="4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cout</a:t>
            </a:r>
            <a:r>
              <a:rPr lang="en" sz="1100"/>
              <a:t> 'False’</a:t>
            </a:r>
            <a:endParaRPr sz="1100"/>
          </a:p>
        </p:txBody>
      </p:sp>
      <p:cxnSp>
        <p:nvCxnSpPr>
          <p:cNvPr id="483" name="Google Shape;483;p35"/>
          <p:cNvCxnSpPr>
            <a:endCxn id="475" idx="1"/>
          </p:cNvCxnSpPr>
          <p:nvPr/>
        </p:nvCxnSpPr>
        <p:spPr>
          <a:xfrm flipH="1" rot="10800000">
            <a:off x="5398013" y="1896250"/>
            <a:ext cx="231000" cy="84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35"/>
          <p:cNvCxnSpPr>
            <a:endCxn id="477" idx="0"/>
          </p:cNvCxnSpPr>
          <p:nvPr/>
        </p:nvCxnSpPr>
        <p:spPr>
          <a:xfrm>
            <a:off x="4839850" y="2212910"/>
            <a:ext cx="0" cy="1446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5"/>
          <p:cNvCxnSpPr>
            <a:stCxn id="475" idx="2"/>
            <a:endCxn id="479" idx="0"/>
          </p:cNvCxnSpPr>
          <p:nvPr/>
        </p:nvCxnSpPr>
        <p:spPr>
          <a:xfrm>
            <a:off x="6487013" y="2221150"/>
            <a:ext cx="0" cy="1833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5"/>
          <p:cNvCxnSpPr>
            <a:stCxn id="477" idx="2"/>
            <a:endCxn id="474" idx="3"/>
          </p:cNvCxnSpPr>
          <p:nvPr/>
        </p:nvCxnSpPr>
        <p:spPr>
          <a:xfrm rot="-5400000">
            <a:off x="4485100" y="1496660"/>
            <a:ext cx="1653600" cy="944100"/>
          </a:xfrm>
          <a:prstGeom prst="bentConnector4">
            <a:avLst>
              <a:gd fmla="val -14400" name="adj1"/>
              <a:gd fmla="val 401120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5"/>
          <p:cNvCxnSpPr/>
          <p:nvPr/>
        </p:nvCxnSpPr>
        <p:spPr>
          <a:xfrm flipH="1">
            <a:off x="6486575" y="2843563"/>
            <a:ext cx="900" cy="1830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5"/>
          <p:cNvCxnSpPr>
            <a:stCxn id="480" idx="2"/>
          </p:cNvCxnSpPr>
          <p:nvPr/>
        </p:nvCxnSpPr>
        <p:spPr>
          <a:xfrm flipH="1">
            <a:off x="8005563" y="2842310"/>
            <a:ext cx="1800" cy="203100"/>
          </a:xfrm>
          <a:prstGeom prst="straightConnector1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5"/>
          <p:cNvCxnSpPr>
            <a:stCxn id="474" idx="1"/>
            <a:endCxn id="476" idx="0"/>
          </p:cNvCxnSpPr>
          <p:nvPr/>
        </p:nvCxnSpPr>
        <p:spPr>
          <a:xfrm>
            <a:off x="3895750" y="1142050"/>
            <a:ext cx="1312500" cy="2274300"/>
          </a:xfrm>
          <a:prstGeom prst="bentConnector4">
            <a:avLst>
              <a:gd fmla="val -18143" name="adj1"/>
              <a:gd fmla="val 89510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5"/>
          <p:cNvCxnSpPr>
            <a:stCxn id="469" idx="2"/>
            <a:endCxn id="458" idx="3"/>
          </p:cNvCxnSpPr>
          <p:nvPr/>
        </p:nvCxnSpPr>
        <p:spPr>
          <a:xfrm flipH="1" rot="5400000">
            <a:off x="4555850" y="3775288"/>
            <a:ext cx="254400" cy="1182300"/>
          </a:xfrm>
          <a:prstGeom prst="bentConnector4">
            <a:avLst>
              <a:gd fmla="val -93603" name="adj1"/>
              <a:gd fmla="val 73801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5"/>
          <p:cNvCxnSpPr>
            <a:stCxn id="482" idx="2"/>
          </p:cNvCxnSpPr>
          <p:nvPr/>
        </p:nvCxnSpPr>
        <p:spPr>
          <a:xfrm rot="5400000">
            <a:off x="5880000" y="3889588"/>
            <a:ext cx="242400" cy="1450500"/>
          </a:xfrm>
          <a:prstGeom prst="bentConnector2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5"/>
          <p:cNvCxnSpPr>
            <a:stCxn id="466" idx="1"/>
            <a:endCxn id="474" idx="0"/>
          </p:cNvCxnSpPr>
          <p:nvPr/>
        </p:nvCxnSpPr>
        <p:spPr>
          <a:xfrm flipH="1" rot="10800000">
            <a:off x="736426" y="865878"/>
            <a:ext cx="4103400" cy="2796600"/>
          </a:xfrm>
          <a:prstGeom prst="bentConnector4">
            <a:avLst>
              <a:gd fmla="val -5803" name="adj1"/>
              <a:gd fmla="val 103283" name="adj2"/>
            </a:avLst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5"/>
          <p:cNvSpPr txBox="1"/>
          <p:nvPr/>
        </p:nvSpPr>
        <p:spPr>
          <a:xfrm>
            <a:off x="4846575" y="2062655"/>
            <a:ext cx="3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yes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6453325" y="2099905"/>
            <a:ext cx="3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yes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5344925" y="1626800"/>
            <a:ext cx="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no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5274212" y="3794955"/>
            <a:ext cx="3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yes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97" name="Google Shape;497;p35"/>
          <p:cNvCxnSpPr>
            <a:endCxn id="482" idx="0"/>
          </p:cNvCxnSpPr>
          <p:nvPr/>
        </p:nvCxnSpPr>
        <p:spPr>
          <a:xfrm>
            <a:off x="5865450" y="3658438"/>
            <a:ext cx="861000" cy="397200"/>
          </a:xfrm>
          <a:prstGeom prst="bentConnector2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5"/>
          <p:cNvSpPr txBox="1"/>
          <p:nvPr/>
        </p:nvSpPr>
        <p:spPr>
          <a:xfrm>
            <a:off x="5837000" y="3367638"/>
            <a:ext cx="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no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99" name="Google Shape;499;p35"/>
          <p:cNvCxnSpPr>
            <a:endCxn id="480" idx="0"/>
          </p:cNvCxnSpPr>
          <p:nvPr/>
        </p:nvCxnSpPr>
        <p:spPr>
          <a:xfrm>
            <a:off x="7344963" y="1889210"/>
            <a:ext cx="662400" cy="515100"/>
          </a:xfrm>
          <a:prstGeom prst="bentConnector2">
            <a:avLst/>
          </a:prstGeom>
          <a:noFill/>
          <a:ln cap="flat" cmpd="sng" w="19050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5"/>
          <p:cNvSpPr txBox="1"/>
          <p:nvPr/>
        </p:nvSpPr>
        <p:spPr>
          <a:xfrm>
            <a:off x="7383400" y="1626800"/>
            <a:ext cx="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iro"/>
                <a:ea typeface="Cairo"/>
                <a:cs typeface="Cairo"/>
                <a:sym typeface="Cairo"/>
              </a:rPr>
              <a:t>no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/>
          <p:nvPr>
            <p:ph type="title"/>
          </p:nvPr>
        </p:nvSpPr>
        <p:spPr>
          <a:xfrm>
            <a:off x="2029775" y="2608421"/>
            <a:ext cx="5084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Pseudo code</a:t>
            </a:r>
            <a:endParaRPr sz="4000"/>
          </a:p>
        </p:txBody>
      </p:sp>
      <p:sp>
        <p:nvSpPr>
          <p:cNvPr id="506" name="Google Shape;506;p36"/>
          <p:cNvSpPr txBox="1"/>
          <p:nvPr>
            <p:ph idx="2" type="title"/>
          </p:nvPr>
        </p:nvSpPr>
        <p:spPr>
          <a:xfrm>
            <a:off x="2996525" y="170242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03</a:t>
            </a:r>
            <a:endParaRPr sz="7800"/>
          </a:p>
        </p:txBody>
      </p:sp>
      <p:sp>
        <p:nvSpPr>
          <p:cNvPr id="507" name="Google Shape;507;p36"/>
          <p:cNvSpPr/>
          <p:nvPr/>
        </p:nvSpPr>
        <p:spPr>
          <a:xfrm rot="-2700000">
            <a:off x="3650434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 flipH="1" rot="2700000">
            <a:off x="4985352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450" y="326313"/>
            <a:ext cx="3501775" cy="44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>
            <p:ph type="title"/>
          </p:nvPr>
        </p:nvSpPr>
        <p:spPr>
          <a:xfrm>
            <a:off x="2029775" y="2608421"/>
            <a:ext cx="5084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執行結果</a:t>
            </a:r>
            <a:endParaRPr sz="4000"/>
          </a:p>
        </p:txBody>
      </p:sp>
      <p:sp>
        <p:nvSpPr>
          <p:cNvPr id="519" name="Google Shape;519;p38"/>
          <p:cNvSpPr txBox="1"/>
          <p:nvPr>
            <p:ph idx="2" type="title"/>
          </p:nvPr>
        </p:nvSpPr>
        <p:spPr>
          <a:xfrm>
            <a:off x="2996525" y="170242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04</a:t>
            </a:r>
            <a:endParaRPr sz="7800"/>
          </a:p>
        </p:txBody>
      </p:sp>
      <p:sp>
        <p:nvSpPr>
          <p:cNvPr id="520" name="Google Shape;520;p38"/>
          <p:cNvSpPr/>
          <p:nvPr/>
        </p:nvSpPr>
        <p:spPr>
          <a:xfrm rot="-2700000">
            <a:off x="3650434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 flipH="1" rot="2700000">
            <a:off x="4985352" y="193483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nguage Arts for High School - 9th Grade: Continuous Tenses and Sentence Variety by Slidesgo">
  <a:themeElements>
    <a:clrScheme name="Simple Light">
      <a:dk1>
        <a:srgbClr val="141414"/>
      </a:dk1>
      <a:lt1>
        <a:srgbClr val="D5DBD7"/>
      </a:lt1>
      <a:dk2>
        <a:srgbClr val="E2E9E4"/>
      </a:dk2>
      <a:lt2>
        <a:srgbClr val="EEEEEE"/>
      </a:lt2>
      <a:accent1>
        <a:srgbClr val="F8F6F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