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81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0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8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90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49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7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16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33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71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6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44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2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2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5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16228C-DCED-48E2-BF08-FA88093858F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A8BFD1-AE2E-41D0-9C03-2510E0622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49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HW5</a:t>
            </a:r>
            <a:r>
              <a:rPr lang="zh-TW" altLang="en-US" sz="5400" dirty="0"/>
              <a:t> </a:t>
            </a:r>
            <a:r>
              <a:rPr lang="en-US" altLang="zh-TW" sz="5400" dirty="0"/>
              <a:t>–</a:t>
            </a:r>
            <a:r>
              <a:rPr lang="zh-TW" altLang="en-US" sz="5400" dirty="0"/>
              <a:t> </a:t>
            </a:r>
            <a:r>
              <a:rPr lang="en-US" altLang="zh-TW" sz="5400" dirty="0"/>
              <a:t>handwrite - E</a:t>
            </a:r>
            <a:endParaRPr lang="zh-TW" altLang="en-US" sz="5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41A3D7-2262-480A-839D-51302CCDEDF3}"/>
              </a:ext>
            </a:extLst>
          </p:cNvPr>
          <p:cNvSpPr txBox="1"/>
          <p:nvPr/>
        </p:nvSpPr>
        <p:spPr>
          <a:xfrm>
            <a:off x="6476763" y="4963807"/>
            <a:ext cx="5291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第</a:t>
            </a:r>
            <a:r>
              <a:rPr lang="en-US" altLang="zh-TW" sz="2400" dirty="0"/>
              <a:t>30</a:t>
            </a:r>
            <a:r>
              <a:rPr lang="zh-TW" altLang="en-US" sz="2400" dirty="0"/>
              <a:t>組</a:t>
            </a:r>
            <a:endParaRPr lang="en-US" altLang="zh-TW" sz="2400" dirty="0"/>
          </a:p>
          <a:p>
            <a:r>
              <a:rPr lang="zh-TW" altLang="en-US" sz="2400" dirty="0"/>
              <a:t>電機四</a:t>
            </a:r>
            <a:r>
              <a:rPr lang="en-US" altLang="zh-TW" sz="2400" dirty="0"/>
              <a:t>	</a:t>
            </a:r>
            <a:r>
              <a:rPr lang="zh-TW" altLang="en-US" sz="2400" dirty="0"/>
              <a:t>李炘庭</a:t>
            </a:r>
            <a:r>
              <a:rPr lang="en-US" altLang="zh-TW" sz="2400" dirty="0"/>
              <a:t>	107501515</a:t>
            </a:r>
          </a:p>
          <a:p>
            <a:r>
              <a:rPr lang="zh-TW" altLang="en-US" sz="2400" dirty="0"/>
              <a:t>電機四</a:t>
            </a:r>
            <a:r>
              <a:rPr lang="en-US" altLang="zh-TW" sz="2400" dirty="0"/>
              <a:t>	</a:t>
            </a:r>
            <a:r>
              <a:rPr lang="zh-TW" altLang="en-US" sz="2400" dirty="0"/>
              <a:t>呂明哲</a:t>
            </a:r>
            <a:r>
              <a:rPr lang="en-US" altLang="zh-TW" sz="2400" dirty="0"/>
              <a:t>	107501015</a:t>
            </a:r>
          </a:p>
          <a:p>
            <a:r>
              <a:rPr lang="zh-TW" altLang="en-US" sz="2400" dirty="0"/>
              <a:t>電機四</a:t>
            </a:r>
            <a:r>
              <a:rPr lang="en-US" altLang="zh-TW" sz="2400" dirty="0"/>
              <a:t>	</a:t>
            </a:r>
            <a:r>
              <a:rPr lang="zh-TW" altLang="en-US" sz="2400" dirty="0"/>
              <a:t>施承廷</a:t>
            </a:r>
            <a:r>
              <a:rPr lang="en-US" altLang="zh-TW" sz="2400" dirty="0"/>
              <a:t>	107501531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17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以子集合加總動態規劃演算法解決以下子集合加總問題</a:t>
            </a:r>
            <a:r>
              <a:rPr lang="en-US" altLang="zh-TW" dirty="0"/>
              <a:t>: </a:t>
            </a:r>
            <a:r>
              <a:rPr lang="zh-TW" altLang="en-US" dirty="0"/>
              <a:t>給定整數集合</a:t>
            </a:r>
            <a:r>
              <a:rPr lang="en-US" altLang="zh-TW" dirty="0"/>
              <a:t>S={1, 2, 4, 7}</a:t>
            </a:r>
            <a:r>
              <a:rPr lang="zh-TW" altLang="en-US" dirty="0"/>
              <a:t>及整數</a:t>
            </a:r>
            <a:r>
              <a:rPr lang="en-US" altLang="zh-TW" dirty="0"/>
              <a:t>c=10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20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209100"/>
            <a:ext cx="1195554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6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459832"/>
            <a:ext cx="10353762" cy="51174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Input:</a:t>
            </a:r>
            <a:r>
              <a:rPr lang="zh-TW" altLang="en-US" dirty="0"/>
              <a:t>包含</a:t>
            </a:r>
            <a:r>
              <a:rPr lang="en-US" altLang="zh-TW" dirty="0"/>
              <a:t>n</a:t>
            </a:r>
            <a:r>
              <a:rPr lang="zh-TW" altLang="en-US" dirty="0"/>
              <a:t>個數值的集合</a:t>
            </a:r>
            <a:r>
              <a:rPr lang="en-US" altLang="zh-TW" dirty="0">
                <a:effectLst/>
              </a:rPr>
              <a:t>{v</a:t>
            </a:r>
            <a:r>
              <a:rPr lang="en-US" altLang="zh-TW" baseline="-25000" dirty="0">
                <a:effectLst/>
              </a:rPr>
              <a:t>1</a:t>
            </a:r>
            <a:r>
              <a:rPr lang="en-US" altLang="zh-TW" dirty="0">
                <a:effectLst/>
              </a:rPr>
              <a:t>,v</a:t>
            </a:r>
            <a:r>
              <a:rPr lang="en-US" altLang="zh-TW" baseline="-25000" dirty="0">
                <a:effectLst/>
              </a:rPr>
              <a:t>2</a:t>
            </a:r>
            <a:r>
              <a:rPr lang="en-US" altLang="zh-TW" dirty="0">
                <a:effectLst/>
              </a:rPr>
              <a:t>,…,</a:t>
            </a:r>
            <a:r>
              <a:rPr lang="en-US" altLang="zh-TW" dirty="0" err="1">
                <a:effectLst/>
              </a:rPr>
              <a:t>v</a:t>
            </a:r>
            <a:r>
              <a:rPr lang="en-US" altLang="zh-TW" baseline="-25000" dirty="0" err="1">
                <a:effectLst/>
              </a:rPr>
              <a:t>n</a:t>
            </a:r>
            <a:r>
              <a:rPr lang="en-US" altLang="zh-TW" dirty="0">
                <a:effectLst/>
              </a:rPr>
              <a:t>}</a:t>
            </a:r>
            <a:r>
              <a:rPr lang="zh-TW" altLang="en-US" dirty="0">
                <a:effectLst/>
              </a:rPr>
              <a:t>及特定數值</a:t>
            </a:r>
            <a:r>
              <a:rPr lang="en-US" altLang="zh-TW" dirty="0">
                <a:effectLst/>
              </a:rPr>
              <a:t>c</a:t>
            </a:r>
          </a:p>
          <a:p>
            <a:r>
              <a:rPr lang="en-US" altLang="zh-TW" dirty="0">
                <a:effectLst/>
              </a:rPr>
              <a:t>Output: True or False</a:t>
            </a:r>
          </a:p>
          <a:p>
            <a:r>
              <a:rPr lang="en-US" altLang="zh-TW" dirty="0">
                <a:effectLst/>
              </a:rPr>
              <a:t>1: for w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 0 to c do</a:t>
            </a:r>
          </a:p>
          <a:p>
            <a:r>
              <a:rPr lang="en-US" altLang="zh-TW" dirty="0">
                <a:effectLst/>
                <a:sym typeface="Wingdings" panose="05000000000000000000" pitchFamily="2" charset="2"/>
              </a:rPr>
              <a:t>2:    V[0,w]  0</a:t>
            </a:r>
            <a:r>
              <a:rPr lang="en-US" altLang="zh-TW" dirty="0">
                <a:effectLst/>
              </a:rPr>
              <a:t> </a:t>
            </a:r>
          </a:p>
          <a:p>
            <a:r>
              <a:rPr lang="en-US" altLang="zh-TW" dirty="0">
                <a:effectLst/>
              </a:rPr>
              <a:t>3: for </a:t>
            </a:r>
            <a:r>
              <a:rPr lang="en-US" altLang="zh-TW" dirty="0" err="1">
                <a:effectLst/>
              </a:rPr>
              <a:t>i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 1 to n do</a:t>
            </a:r>
          </a:p>
          <a:p>
            <a:r>
              <a:rPr lang="en-US" altLang="zh-TW" dirty="0">
                <a:effectLst/>
                <a:sym typeface="Wingdings" panose="05000000000000000000" pitchFamily="2" charset="2"/>
              </a:rPr>
              <a:t>4:    </a:t>
            </a:r>
            <a:r>
              <a:rPr lang="en-US" altLang="zh-TW" dirty="0">
                <a:effectLst/>
              </a:rPr>
              <a:t>for w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 0 to c do</a:t>
            </a:r>
          </a:p>
          <a:p>
            <a:r>
              <a:rPr lang="en-US" altLang="zh-TW" dirty="0">
                <a:effectLst/>
                <a:sym typeface="Wingdings" panose="05000000000000000000" pitchFamily="2" charset="2"/>
              </a:rPr>
              <a:t>5:        if </a:t>
            </a:r>
            <a:r>
              <a:rPr lang="en-US" altLang="zh-TW" dirty="0">
                <a:effectLst/>
              </a:rPr>
              <a:t>v</a:t>
            </a:r>
            <a:r>
              <a:rPr lang="en-US" altLang="zh-TW" baseline="-25000" dirty="0">
                <a:effectLst/>
              </a:rPr>
              <a:t>i  </a:t>
            </a:r>
            <a:r>
              <a:rPr lang="en-US" altLang="zh-TW" dirty="0">
                <a:effectLst/>
              </a:rPr>
              <a:t>&lt;= w then</a:t>
            </a:r>
            <a:endParaRPr lang="en-US" altLang="zh-TW" dirty="0">
              <a:effectLst/>
              <a:sym typeface="Wingdings" panose="05000000000000000000" pitchFamily="2" charset="2"/>
            </a:endParaRPr>
          </a:p>
          <a:p>
            <a:r>
              <a:rPr lang="en-US" altLang="zh-TW" dirty="0"/>
              <a:t>6:            V[ </a:t>
            </a:r>
            <a:r>
              <a:rPr lang="en-US" altLang="zh-TW" dirty="0" err="1"/>
              <a:t>i</a:t>
            </a:r>
            <a:r>
              <a:rPr lang="en-US" altLang="zh-TW" dirty="0"/>
              <a:t> , w ] </a:t>
            </a:r>
            <a:r>
              <a:rPr lang="en-US" altLang="zh-TW" dirty="0">
                <a:sym typeface="Wingdings" panose="05000000000000000000" pitchFamily="2" charset="2"/>
              </a:rPr>
              <a:t> max(V[ </a:t>
            </a:r>
            <a:r>
              <a:rPr lang="en-US" altLang="zh-TW" dirty="0" err="1">
                <a:sym typeface="Wingdings" panose="05000000000000000000" pitchFamily="2" charset="2"/>
              </a:rPr>
              <a:t>i</a:t>
            </a:r>
            <a:r>
              <a:rPr lang="en-US" altLang="zh-TW" dirty="0">
                <a:sym typeface="Wingdings" panose="05000000000000000000" pitchFamily="2" charset="2"/>
              </a:rPr>
              <a:t> - 1 , w ],</a:t>
            </a:r>
            <a:r>
              <a:rPr lang="en-US" altLang="zh-TW" dirty="0">
                <a:effectLst/>
              </a:rPr>
              <a:t> v</a:t>
            </a:r>
            <a:r>
              <a:rPr lang="en-US" altLang="zh-TW" baseline="-25000" dirty="0">
                <a:effectLst/>
              </a:rPr>
              <a:t>i </a:t>
            </a:r>
            <a:r>
              <a:rPr lang="en-US" altLang="zh-TW" dirty="0">
                <a:effectLst/>
              </a:rPr>
              <a:t>+</a:t>
            </a:r>
            <a:r>
              <a:rPr lang="en-US" altLang="zh-TW" dirty="0">
                <a:sym typeface="Wingdings" panose="05000000000000000000" pitchFamily="2" charset="2"/>
              </a:rPr>
              <a:t>V[ </a:t>
            </a:r>
            <a:r>
              <a:rPr lang="en-US" altLang="zh-TW" dirty="0" err="1">
                <a:sym typeface="Wingdings" panose="05000000000000000000" pitchFamily="2" charset="2"/>
              </a:rPr>
              <a:t>i</a:t>
            </a:r>
            <a:r>
              <a:rPr lang="en-US" altLang="zh-TW" dirty="0">
                <a:sym typeface="Wingdings" panose="05000000000000000000" pitchFamily="2" charset="2"/>
              </a:rPr>
              <a:t> - 1, w – </a:t>
            </a:r>
            <a:r>
              <a:rPr lang="en-US" altLang="zh-TW" dirty="0">
                <a:effectLst/>
              </a:rPr>
              <a:t>v</a:t>
            </a:r>
            <a:r>
              <a:rPr lang="en-US" altLang="zh-TW" baseline="-25000" dirty="0">
                <a:effectLst/>
              </a:rPr>
              <a:t>i </a:t>
            </a:r>
            <a:r>
              <a:rPr lang="en-US" altLang="zh-TW" dirty="0">
                <a:sym typeface="Wingdings" panose="05000000000000000000" pitchFamily="2" charset="2"/>
              </a:rPr>
              <a:t>])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7:        else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8:            </a:t>
            </a:r>
            <a:r>
              <a:rPr lang="en-US" altLang="zh-TW" dirty="0"/>
              <a:t>V[ </a:t>
            </a:r>
            <a:r>
              <a:rPr lang="en-US" altLang="zh-TW" dirty="0" err="1"/>
              <a:t>i</a:t>
            </a:r>
            <a:r>
              <a:rPr lang="en-US" altLang="zh-TW" dirty="0"/>
              <a:t> , w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en-US" altLang="zh-TW" dirty="0"/>
              <a:t>V[ </a:t>
            </a:r>
            <a:r>
              <a:rPr lang="en-US" altLang="zh-TW" dirty="0" err="1"/>
              <a:t>i</a:t>
            </a:r>
            <a:r>
              <a:rPr lang="en-US" altLang="zh-TW" dirty="0"/>
              <a:t> - 1, w ]</a:t>
            </a:r>
          </a:p>
          <a:p>
            <a:r>
              <a:rPr lang="en-US" altLang="zh-TW" dirty="0"/>
              <a:t>9: if V[ n , c ] = c then</a:t>
            </a:r>
          </a:p>
          <a:p>
            <a:r>
              <a:rPr lang="en-US" altLang="zh-TW" dirty="0"/>
              <a:t>10:    return True</a:t>
            </a:r>
          </a:p>
          <a:p>
            <a:r>
              <a:rPr lang="en-US" altLang="zh-TW" dirty="0"/>
              <a:t>11: else</a:t>
            </a:r>
          </a:p>
          <a:p>
            <a:r>
              <a:rPr lang="en-US" altLang="zh-TW" dirty="0"/>
              <a:t>12: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378063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</a:t>
            </a: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733184"/>
              </p:ext>
            </p:extLst>
          </p:nvPr>
        </p:nvGraphicFramePr>
        <p:xfrm>
          <a:off x="913795" y="1724110"/>
          <a:ext cx="5267960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3084564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4113203397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644063657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95138062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21458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2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</a:t>
                      </a:r>
                      <a:r>
                        <a:rPr lang="en-US" sz="1600" kern="100" baseline="-25000">
                          <a:effectLst/>
                        </a:rPr>
                        <a:t>i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42926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04289"/>
              </p:ext>
            </p:extLst>
          </p:nvPr>
        </p:nvGraphicFramePr>
        <p:xfrm>
          <a:off x="913795" y="2770687"/>
          <a:ext cx="6751320" cy="3177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3530144939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3101687071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169994581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602707139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426653034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1416670761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501272657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3928565702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1833378475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348366537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968676966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1643485729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8739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025354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019993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895179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760358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324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V[ 4 ,10 ]=10=c, then return True</a:t>
            </a:r>
          </a:p>
          <a:p>
            <a:r>
              <a:rPr lang="zh-TW" altLang="en-US" dirty="0"/>
              <a:t>代表</a:t>
            </a:r>
            <a:r>
              <a:rPr lang="en-US" altLang="zh-TW" dirty="0"/>
              <a:t>{1, 2, 4, 7}</a:t>
            </a:r>
            <a:r>
              <a:rPr lang="zh-TW" altLang="en-US" dirty="0"/>
              <a:t>中存在總合為</a:t>
            </a:r>
            <a:r>
              <a:rPr lang="en-US" altLang="zh-TW" dirty="0"/>
              <a:t>10</a:t>
            </a:r>
            <a:r>
              <a:rPr lang="zh-TW" altLang="en-US" dirty="0"/>
              <a:t>的子集合</a:t>
            </a:r>
          </a:p>
        </p:txBody>
      </p:sp>
    </p:spTree>
    <p:extLst>
      <p:ext uri="{BB962C8B-B14F-4D97-AF65-F5344CB8AC3E}">
        <p14:creationId xmlns:p14="http://schemas.microsoft.com/office/powerpoint/2010/main" val="1843704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198</TotalTime>
  <Words>290</Words>
  <Application>Microsoft Office PowerPoint</Application>
  <PresentationFormat>寬螢幕</PresentationFormat>
  <Paragraphs>108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Calibri</vt:lpstr>
      <vt:lpstr>Calisto MT</vt:lpstr>
      <vt:lpstr>Times New Roman</vt:lpstr>
      <vt:lpstr>Trebuchet MS</vt:lpstr>
      <vt:lpstr>Wingdings</vt:lpstr>
      <vt:lpstr>Wingdings 2</vt:lpstr>
      <vt:lpstr>石板</vt:lpstr>
      <vt:lpstr>HW5 – handwrite - E</vt:lpstr>
      <vt:lpstr>題目</vt:lpstr>
      <vt:lpstr>PowerPoint 簡報</vt:lpstr>
      <vt:lpstr>虛擬碼</vt:lpstr>
      <vt:lpstr>過程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手寫E</dc:title>
  <dc:creator>冠甫 林</dc:creator>
  <cp:lastModifiedBy>Timmy</cp:lastModifiedBy>
  <cp:revision>8</cp:revision>
  <dcterms:created xsi:type="dcterms:W3CDTF">2020-05-18T11:57:29Z</dcterms:created>
  <dcterms:modified xsi:type="dcterms:W3CDTF">2022-03-28T10:47:32Z</dcterms:modified>
</cp:coreProperties>
</file>